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0" r:id="rId3"/>
    <p:sldId id="292" r:id="rId4"/>
    <p:sldId id="281" r:id="rId5"/>
    <p:sldId id="293" r:id="rId6"/>
    <p:sldId id="282" r:id="rId7"/>
    <p:sldId id="294" r:id="rId8"/>
    <p:sldId id="295" r:id="rId9"/>
    <p:sldId id="283" r:id="rId10"/>
    <p:sldId id="258" r:id="rId11"/>
    <p:sldId id="297" r:id="rId12"/>
    <p:sldId id="286" r:id="rId13"/>
    <p:sldId id="284" r:id="rId14"/>
    <p:sldId id="285" r:id="rId15"/>
    <p:sldId id="298" r:id="rId16"/>
    <p:sldId id="296" r:id="rId17"/>
    <p:sldId id="287" r:id="rId18"/>
    <p:sldId id="265" r:id="rId19"/>
    <p:sldId id="267" r:id="rId20"/>
    <p:sldId id="268" r:id="rId21"/>
    <p:sldId id="269" r:id="rId22"/>
  </p:sldIdLst>
  <p:sldSz cx="9144000" cy="5143500" type="screen16x9"/>
  <p:notesSz cx="6858000" cy="9144000"/>
  <p:embeddedFontLst>
    <p:embeddedFont>
      <p:font typeface="Bellota Text" panose="020B0600000101010101" charset="0"/>
      <p:regular r:id="rId24"/>
      <p:bold r:id="rId25"/>
      <p:italic r:id="rId26"/>
      <p:boldItalic r:id="rId27"/>
    </p:embeddedFont>
    <p:embeddedFont>
      <p:font typeface="상상토끼 꽃집막내딸" panose="03000600000000000000" pitchFamily="66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Finger Paint" panose="020B0506040000020004" pitchFamily="34" charset="0"/>
      <p:regular r:id="rId31"/>
    </p:embeddedFont>
    <p:embeddedFont>
      <p:font typeface="Comfortaa" panose="020B0600000101010101" charset="-127"/>
      <p:regular r:id="rId32"/>
      <p:bold r:id="rId33"/>
    </p:embeddedFont>
    <p:embeddedFont>
      <p:font typeface="코트라 희망체" panose="020B0600000101010101" pitchFamily="50" charset="-127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6qdrHQu4hm2iVhNoAkBPfPIi5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B3B"/>
    <a:srgbClr val="413E6E"/>
    <a:srgbClr val="B9B064"/>
    <a:srgbClr val="060721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21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3ea9f085e_0_2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f3ea9f085e_0_2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5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071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829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720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46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982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6" name="Google Shape;14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75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f3ea9f085e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5" name="Google Shape;1035;gf3ea9f085e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f3ea9f085e_0_3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gf3ea9f085e_0_3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f3ea9f085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f3ea9f085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100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6" name="Google Shape;14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f3ea9f085e_0_1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9" name="Google Shape;1479;gf3ea9f085e_0_1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f3ea9f085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f3ea9f085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6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570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528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79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04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47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95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 txBox="1">
            <a:spLocks noGrp="1"/>
          </p:cNvSpPr>
          <p:nvPr>
            <p:ph type="ctrTitle"/>
          </p:nvPr>
        </p:nvSpPr>
        <p:spPr>
          <a:xfrm>
            <a:off x="715100" y="883425"/>
            <a:ext cx="43590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42"/>
          <p:cNvSpPr txBox="1">
            <a:spLocks noGrp="1"/>
          </p:cNvSpPr>
          <p:nvPr>
            <p:ph type="subTitle" idx="1"/>
          </p:nvPr>
        </p:nvSpPr>
        <p:spPr>
          <a:xfrm>
            <a:off x="715100" y="36475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ctrTitle" idx="2"/>
          </p:nvPr>
        </p:nvSpPr>
        <p:spPr>
          <a:xfrm>
            <a:off x="715100" y="2805550"/>
            <a:ext cx="43590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42"/>
          <p:cNvSpPr/>
          <p:nvPr/>
        </p:nvSpPr>
        <p:spPr>
          <a:xfrm>
            <a:off x="5303913" y="2869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2"/>
          <p:cNvSpPr/>
          <p:nvPr/>
        </p:nvSpPr>
        <p:spPr>
          <a:xfrm>
            <a:off x="8194950" y="1159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2"/>
          <p:cNvSpPr/>
          <p:nvPr/>
        </p:nvSpPr>
        <p:spPr>
          <a:xfrm>
            <a:off x="8465075" y="23740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2"/>
          <p:cNvSpPr/>
          <p:nvPr/>
        </p:nvSpPr>
        <p:spPr>
          <a:xfrm>
            <a:off x="5422600" y="434017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2"/>
          <p:cNvSpPr/>
          <p:nvPr/>
        </p:nvSpPr>
        <p:spPr>
          <a:xfrm>
            <a:off x="8302950" y="43744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2"/>
          <p:cNvSpPr/>
          <p:nvPr/>
        </p:nvSpPr>
        <p:spPr>
          <a:xfrm>
            <a:off x="339175" y="505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2"/>
          <p:cNvSpPr/>
          <p:nvPr/>
        </p:nvSpPr>
        <p:spPr>
          <a:xfrm>
            <a:off x="314650" y="45354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2"/>
          <p:cNvSpPr/>
          <p:nvPr/>
        </p:nvSpPr>
        <p:spPr>
          <a:xfrm>
            <a:off x="5038550" y="21019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5"/>
          <p:cNvSpPr txBox="1">
            <a:spLocks noGrp="1"/>
          </p:cNvSpPr>
          <p:nvPr>
            <p:ph type="title"/>
          </p:nvPr>
        </p:nvSpPr>
        <p:spPr>
          <a:xfrm>
            <a:off x="1192300" y="706200"/>
            <a:ext cx="4960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77" name="Google Shape;177;p55"/>
          <p:cNvSpPr txBox="1">
            <a:spLocks noGrp="1"/>
          </p:cNvSpPr>
          <p:nvPr>
            <p:ph type="subTitle" idx="1"/>
          </p:nvPr>
        </p:nvSpPr>
        <p:spPr>
          <a:xfrm>
            <a:off x="1192300" y="1488422"/>
            <a:ext cx="4960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5"/>
          <p:cNvSpPr txBox="1">
            <a:spLocks noGrp="1"/>
          </p:cNvSpPr>
          <p:nvPr>
            <p:ph type="title" idx="2"/>
          </p:nvPr>
        </p:nvSpPr>
        <p:spPr>
          <a:xfrm>
            <a:off x="1192300" y="2009933"/>
            <a:ext cx="4960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79" name="Google Shape;179;p55"/>
          <p:cNvSpPr txBox="1">
            <a:spLocks noGrp="1"/>
          </p:cNvSpPr>
          <p:nvPr>
            <p:ph type="subTitle" idx="3"/>
          </p:nvPr>
        </p:nvSpPr>
        <p:spPr>
          <a:xfrm>
            <a:off x="1192300" y="2792155"/>
            <a:ext cx="4960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55"/>
          <p:cNvSpPr txBox="1">
            <a:spLocks noGrp="1"/>
          </p:cNvSpPr>
          <p:nvPr>
            <p:ph type="title" idx="4"/>
          </p:nvPr>
        </p:nvSpPr>
        <p:spPr>
          <a:xfrm>
            <a:off x="1192300" y="3313678"/>
            <a:ext cx="4960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81" name="Google Shape;181;p55"/>
          <p:cNvSpPr txBox="1">
            <a:spLocks noGrp="1"/>
          </p:cNvSpPr>
          <p:nvPr>
            <p:ph type="subTitle" idx="5"/>
          </p:nvPr>
        </p:nvSpPr>
        <p:spPr>
          <a:xfrm>
            <a:off x="1192300" y="4095900"/>
            <a:ext cx="4960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5"/>
          <p:cNvSpPr/>
          <p:nvPr/>
        </p:nvSpPr>
        <p:spPr>
          <a:xfrm>
            <a:off x="644725" y="44284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5"/>
          <p:cNvSpPr/>
          <p:nvPr/>
        </p:nvSpPr>
        <p:spPr>
          <a:xfrm>
            <a:off x="7042388" y="2374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5"/>
          <p:cNvSpPr/>
          <p:nvPr/>
        </p:nvSpPr>
        <p:spPr>
          <a:xfrm>
            <a:off x="8682725" y="6583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5"/>
          <p:cNvSpPr/>
          <p:nvPr/>
        </p:nvSpPr>
        <p:spPr>
          <a:xfrm>
            <a:off x="377787" y="134907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5"/>
          <p:cNvSpPr/>
          <p:nvPr/>
        </p:nvSpPr>
        <p:spPr>
          <a:xfrm>
            <a:off x="8376825" y="2196050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5"/>
          <p:cNvSpPr/>
          <p:nvPr/>
        </p:nvSpPr>
        <p:spPr>
          <a:xfrm>
            <a:off x="1210500" y="3889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5"/>
          <p:cNvSpPr/>
          <p:nvPr/>
        </p:nvSpPr>
        <p:spPr>
          <a:xfrm>
            <a:off x="168550" y="29270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5"/>
          <p:cNvSpPr/>
          <p:nvPr/>
        </p:nvSpPr>
        <p:spPr>
          <a:xfrm>
            <a:off x="8205425" y="397050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7"/>
          <p:cNvSpPr txBox="1">
            <a:spLocks noGrp="1"/>
          </p:cNvSpPr>
          <p:nvPr>
            <p:ph type="ctrTitle"/>
          </p:nvPr>
        </p:nvSpPr>
        <p:spPr>
          <a:xfrm>
            <a:off x="4830761" y="535000"/>
            <a:ext cx="34884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ubTitle" idx="1"/>
          </p:nvPr>
        </p:nvSpPr>
        <p:spPr>
          <a:xfrm>
            <a:off x="4822700" y="2529075"/>
            <a:ext cx="3496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57"/>
          <p:cNvSpPr/>
          <p:nvPr/>
        </p:nvSpPr>
        <p:spPr>
          <a:xfrm flipH="1">
            <a:off x="3475813" y="2869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7"/>
          <p:cNvSpPr/>
          <p:nvPr/>
        </p:nvSpPr>
        <p:spPr>
          <a:xfrm flipH="1">
            <a:off x="657252" y="1159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7"/>
          <p:cNvSpPr/>
          <p:nvPr/>
        </p:nvSpPr>
        <p:spPr>
          <a:xfrm flipH="1">
            <a:off x="314650" y="23740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7"/>
          <p:cNvSpPr/>
          <p:nvPr/>
        </p:nvSpPr>
        <p:spPr>
          <a:xfrm>
            <a:off x="3657050" y="41305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7"/>
          <p:cNvSpPr/>
          <p:nvPr/>
        </p:nvSpPr>
        <p:spPr>
          <a:xfrm flipH="1">
            <a:off x="389439" y="43744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7"/>
          <p:cNvSpPr/>
          <p:nvPr/>
        </p:nvSpPr>
        <p:spPr>
          <a:xfrm flipH="1">
            <a:off x="8835502" y="1586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7"/>
          <p:cNvSpPr/>
          <p:nvPr/>
        </p:nvSpPr>
        <p:spPr>
          <a:xfrm flipH="1">
            <a:off x="8537552" y="45354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7"/>
          <p:cNvSpPr/>
          <p:nvPr/>
        </p:nvSpPr>
        <p:spPr>
          <a:xfrm flipH="1">
            <a:off x="4138402" y="14404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7"/>
          <p:cNvSpPr txBox="1"/>
          <p:nvPr/>
        </p:nvSpPr>
        <p:spPr>
          <a:xfrm>
            <a:off x="4546350" y="3603155"/>
            <a:ext cx="3772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 This presentation template was created by </a:t>
            </a:r>
            <a:r>
              <a:rPr lang="en" sz="1400" b="1" i="0" u="none" strike="noStrike" cap="none">
                <a:solidFill>
                  <a:schemeClr val="lt1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400" b="1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,</a:t>
            </a:r>
            <a:r>
              <a:rPr lang="en"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 including icons by </a:t>
            </a:r>
            <a:r>
              <a:rPr lang="en" sz="1400" b="1" i="0" u="none" strike="noStrike" cap="none">
                <a:solidFill>
                  <a:schemeClr val="lt1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 and infographics &amp; images by </a:t>
            </a:r>
            <a:r>
              <a:rPr lang="en" sz="1400" b="1" i="0" u="none" strike="noStrike" cap="none">
                <a:solidFill>
                  <a:schemeClr val="lt1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400" b="1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5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5" name="Google Shape;205;p43"/>
          <p:cNvSpPr/>
          <p:nvPr/>
        </p:nvSpPr>
        <p:spPr>
          <a:xfrm>
            <a:off x="168550" y="48147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3"/>
          <p:cNvSpPr/>
          <p:nvPr/>
        </p:nvSpPr>
        <p:spPr>
          <a:xfrm>
            <a:off x="8682725" y="6583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3"/>
          <p:cNvSpPr/>
          <p:nvPr/>
        </p:nvSpPr>
        <p:spPr>
          <a:xfrm>
            <a:off x="8682713" y="337030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3"/>
          <p:cNvSpPr/>
          <p:nvPr/>
        </p:nvSpPr>
        <p:spPr>
          <a:xfrm>
            <a:off x="4437875" y="475457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3"/>
          <p:cNvSpPr/>
          <p:nvPr/>
        </p:nvSpPr>
        <p:spPr>
          <a:xfrm>
            <a:off x="8639050" y="46549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1065375" y="16417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3"/>
          <p:cNvSpPr/>
          <p:nvPr/>
        </p:nvSpPr>
        <p:spPr>
          <a:xfrm>
            <a:off x="168550" y="29270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3"/>
          <p:cNvSpPr/>
          <p:nvPr/>
        </p:nvSpPr>
        <p:spPr>
          <a:xfrm>
            <a:off x="7042388" y="2374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>
            <a:spLocks noGrp="1"/>
          </p:cNvSpPr>
          <p:nvPr>
            <p:ph type="title"/>
          </p:nvPr>
        </p:nvSpPr>
        <p:spPr>
          <a:xfrm>
            <a:off x="720000" y="469200"/>
            <a:ext cx="41976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8"/>
          <p:cNvSpPr txBox="1">
            <a:spLocks noGrp="1"/>
          </p:cNvSpPr>
          <p:nvPr>
            <p:ph type="body" idx="1"/>
          </p:nvPr>
        </p:nvSpPr>
        <p:spPr>
          <a:xfrm>
            <a:off x="720000" y="2096100"/>
            <a:ext cx="33222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48"/>
          <p:cNvSpPr/>
          <p:nvPr/>
        </p:nvSpPr>
        <p:spPr>
          <a:xfrm>
            <a:off x="168550" y="48147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8"/>
          <p:cNvSpPr/>
          <p:nvPr/>
        </p:nvSpPr>
        <p:spPr>
          <a:xfrm>
            <a:off x="8682725" y="6583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8"/>
          <p:cNvSpPr/>
          <p:nvPr/>
        </p:nvSpPr>
        <p:spPr>
          <a:xfrm>
            <a:off x="8682713" y="337030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8"/>
          <p:cNvSpPr/>
          <p:nvPr/>
        </p:nvSpPr>
        <p:spPr>
          <a:xfrm>
            <a:off x="4437875" y="475457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8"/>
          <p:cNvSpPr/>
          <p:nvPr/>
        </p:nvSpPr>
        <p:spPr>
          <a:xfrm>
            <a:off x="8639050" y="46549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8"/>
          <p:cNvSpPr/>
          <p:nvPr/>
        </p:nvSpPr>
        <p:spPr>
          <a:xfrm>
            <a:off x="1065375" y="16417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8"/>
          <p:cNvSpPr/>
          <p:nvPr/>
        </p:nvSpPr>
        <p:spPr>
          <a:xfrm>
            <a:off x="168550" y="29270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8"/>
          <p:cNvSpPr/>
          <p:nvPr/>
        </p:nvSpPr>
        <p:spPr>
          <a:xfrm>
            <a:off x="7042388" y="2374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0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60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60"/>
          <p:cNvSpPr/>
          <p:nvPr/>
        </p:nvSpPr>
        <p:spPr>
          <a:xfrm>
            <a:off x="4462700" y="16965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0"/>
          <p:cNvSpPr/>
          <p:nvPr/>
        </p:nvSpPr>
        <p:spPr>
          <a:xfrm>
            <a:off x="8841124" y="3714474"/>
            <a:ext cx="94312" cy="943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0"/>
          <p:cNvSpPr/>
          <p:nvPr/>
        </p:nvSpPr>
        <p:spPr>
          <a:xfrm>
            <a:off x="8629525" y="799138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0"/>
          <p:cNvSpPr/>
          <p:nvPr/>
        </p:nvSpPr>
        <p:spPr>
          <a:xfrm>
            <a:off x="8629525" y="4603500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0"/>
          <p:cNvSpPr/>
          <p:nvPr/>
        </p:nvSpPr>
        <p:spPr>
          <a:xfrm>
            <a:off x="339175" y="505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0"/>
          <p:cNvSpPr/>
          <p:nvPr/>
        </p:nvSpPr>
        <p:spPr>
          <a:xfrm>
            <a:off x="314650" y="45354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0"/>
          <p:cNvSpPr/>
          <p:nvPr/>
        </p:nvSpPr>
        <p:spPr>
          <a:xfrm>
            <a:off x="8604675" y="23293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0"/>
          <p:cNvSpPr/>
          <p:nvPr/>
        </p:nvSpPr>
        <p:spPr>
          <a:xfrm>
            <a:off x="154025" y="275607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0"/>
          <p:cNvSpPr/>
          <p:nvPr/>
        </p:nvSpPr>
        <p:spPr>
          <a:xfrm>
            <a:off x="6938325" y="4172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0"/>
          <p:cNvSpPr/>
          <p:nvPr/>
        </p:nvSpPr>
        <p:spPr>
          <a:xfrm>
            <a:off x="4122475" y="47284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3"/>
          <p:cNvSpPr/>
          <p:nvPr/>
        </p:nvSpPr>
        <p:spPr>
          <a:xfrm>
            <a:off x="2565175" y="425537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3"/>
          <p:cNvSpPr/>
          <p:nvPr/>
        </p:nvSpPr>
        <p:spPr>
          <a:xfrm>
            <a:off x="6861413" y="123935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3"/>
          <p:cNvSpPr/>
          <p:nvPr/>
        </p:nvSpPr>
        <p:spPr>
          <a:xfrm>
            <a:off x="5358500" y="36396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3"/>
          <p:cNvSpPr/>
          <p:nvPr/>
        </p:nvSpPr>
        <p:spPr>
          <a:xfrm>
            <a:off x="2137638" y="239657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3"/>
          <p:cNvSpPr/>
          <p:nvPr/>
        </p:nvSpPr>
        <p:spPr>
          <a:xfrm>
            <a:off x="7280025" y="2615150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3"/>
          <p:cNvSpPr/>
          <p:nvPr/>
        </p:nvSpPr>
        <p:spPr>
          <a:xfrm>
            <a:off x="4220400" y="17251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3"/>
          <p:cNvSpPr/>
          <p:nvPr/>
        </p:nvSpPr>
        <p:spPr>
          <a:xfrm>
            <a:off x="642050" y="38890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3"/>
          <p:cNvSpPr/>
          <p:nvPr/>
        </p:nvSpPr>
        <p:spPr>
          <a:xfrm>
            <a:off x="8464150" y="434270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3"/>
          <p:cNvSpPr/>
          <p:nvPr/>
        </p:nvSpPr>
        <p:spPr>
          <a:xfrm>
            <a:off x="8123000" y="382050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3"/>
          <p:cNvSpPr/>
          <p:nvPr/>
        </p:nvSpPr>
        <p:spPr>
          <a:xfrm>
            <a:off x="642050" y="68795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 txBox="1">
            <a:spLocks noGrp="1"/>
          </p:cNvSpPr>
          <p:nvPr>
            <p:ph type="title"/>
          </p:nvPr>
        </p:nvSpPr>
        <p:spPr>
          <a:xfrm>
            <a:off x="5228800" y="2408850"/>
            <a:ext cx="32001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title" idx="2"/>
          </p:nvPr>
        </p:nvSpPr>
        <p:spPr>
          <a:xfrm>
            <a:off x="6339640" y="1567050"/>
            <a:ext cx="2084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subTitle" idx="1"/>
          </p:nvPr>
        </p:nvSpPr>
        <p:spPr>
          <a:xfrm>
            <a:off x="5339448" y="2975850"/>
            <a:ext cx="3084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/>
          <p:nvPr/>
        </p:nvSpPr>
        <p:spPr>
          <a:xfrm>
            <a:off x="5303913" y="2869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6"/>
          <p:cNvSpPr/>
          <p:nvPr/>
        </p:nvSpPr>
        <p:spPr>
          <a:xfrm>
            <a:off x="8608850" y="8370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6"/>
          <p:cNvSpPr/>
          <p:nvPr/>
        </p:nvSpPr>
        <p:spPr>
          <a:xfrm>
            <a:off x="3942350" y="394610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6"/>
          <p:cNvSpPr/>
          <p:nvPr/>
        </p:nvSpPr>
        <p:spPr>
          <a:xfrm>
            <a:off x="5422600" y="434017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6"/>
          <p:cNvSpPr/>
          <p:nvPr/>
        </p:nvSpPr>
        <p:spPr>
          <a:xfrm>
            <a:off x="8302950" y="43744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6"/>
          <p:cNvSpPr/>
          <p:nvPr/>
        </p:nvSpPr>
        <p:spPr>
          <a:xfrm>
            <a:off x="339175" y="505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6"/>
          <p:cNvSpPr/>
          <p:nvPr/>
        </p:nvSpPr>
        <p:spPr>
          <a:xfrm>
            <a:off x="314650" y="45354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6"/>
          <p:cNvSpPr/>
          <p:nvPr/>
        </p:nvSpPr>
        <p:spPr>
          <a:xfrm>
            <a:off x="3281050" y="11990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 txBox="1">
            <a:spLocks noGrp="1"/>
          </p:cNvSpPr>
          <p:nvPr>
            <p:ph type="title"/>
          </p:nvPr>
        </p:nvSpPr>
        <p:spPr>
          <a:xfrm>
            <a:off x="1328463" y="1911450"/>
            <a:ext cx="2520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49"/>
          <p:cNvSpPr txBox="1">
            <a:spLocks noGrp="1"/>
          </p:cNvSpPr>
          <p:nvPr>
            <p:ph type="subTitle" idx="1"/>
          </p:nvPr>
        </p:nvSpPr>
        <p:spPr>
          <a:xfrm>
            <a:off x="1328463" y="2345575"/>
            <a:ext cx="252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9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9"/>
          <p:cNvSpPr/>
          <p:nvPr/>
        </p:nvSpPr>
        <p:spPr>
          <a:xfrm>
            <a:off x="4462700" y="16965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9"/>
          <p:cNvSpPr/>
          <p:nvPr/>
        </p:nvSpPr>
        <p:spPr>
          <a:xfrm>
            <a:off x="8841124" y="3714474"/>
            <a:ext cx="94312" cy="943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9"/>
          <p:cNvSpPr/>
          <p:nvPr/>
        </p:nvSpPr>
        <p:spPr>
          <a:xfrm>
            <a:off x="8629525" y="799138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9"/>
          <p:cNvSpPr/>
          <p:nvPr/>
        </p:nvSpPr>
        <p:spPr>
          <a:xfrm>
            <a:off x="8629525" y="4603500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9"/>
          <p:cNvSpPr/>
          <p:nvPr/>
        </p:nvSpPr>
        <p:spPr>
          <a:xfrm>
            <a:off x="339175" y="505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9"/>
          <p:cNvSpPr/>
          <p:nvPr/>
        </p:nvSpPr>
        <p:spPr>
          <a:xfrm>
            <a:off x="314650" y="45354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9"/>
          <p:cNvSpPr/>
          <p:nvPr/>
        </p:nvSpPr>
        <p:spPr>
          <a:xfrm>
            <a:off x="8604675" y="23293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9"/>
          <p:cNvSpPr/>
          <p:nvPr/>
        </p:nvSpPr>
        <p:spPr>
          <a:xfrm>
            <a:off x="154025" y="275607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9"/>
          <p:cNvSpPr/>
          <p:nvPr/>
        </p:nvSpPr>
        <p:spPr>
          <a:xfrm>
            <a:off x="6938325" y="4172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9"/>
          <p:cNvSpPr/>
          <p:nvPr/>
        </p:nvSpPr>
        <p:spPr>
          <a:xfrm>
            <a:off x="4122475" y="47284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9"/>
          <p:cNvSpPr txBox="1">
            <a:spLocks noGrp="1"/>
          </p:cNvSpPr>
          <p:nvPr>
            <p:ph type="title" idx="3"/>
          </p:nvPr>
        </p:nvSpPr>
        <p:spPr>
          <a:xfrm>
            <a:off x="5294938" y="1911450"/>
            <a:ext cx="2520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49"/>
          <p:cNvSpPr txBox="1">
            <a:spLocks noGrp="1"/>
          </p:cNvSpPr>
          <p:nvPr>
            <p:ph type="subTitle" idx="4"/>
          </p:nvPr>
        </p:nvSpPr>
        <p:spPr>
          <a:xfrm>
            <a:off x="5294938" y="2345575"/>
            <a:ext cx="252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title" idx="5"/>
          </p:nvPr>
        </p:nvSpPr>
        <p:spPr>
          <a:xfrm>
            <a:off x="1328463" y="3714475"/>
            <a:ext cx="2520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subTitle" idx="6"/>
          </p:nvPr>
        </p:nvSpPr>
        <p:spPr>
          <a:xfrm>
            <a:off x="1328463" y="4148600"/>
            <a:ext cx="252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9"/>
          <p:cNvSpPr txBox="1">
            <a:spLocks noGrp="1"/>
          </p:cNvSpPr>
          <p:nvPr>
            <p:ph type="title" idx="7"/>
          </p:nvPr>
        </p:nvSpPr>
        <p:spPr>
          <a:xfrm>
            <a:off x="5294938" y="3714475"/>
            <a:ext cx="2520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49"/>
          <p:cNvSpPr txBox="1">
            <a:spLocks noGrp="1"/>
          </p:cNvSpPr>
          <p:nvPr>
            <p:ph type="subTitle" idx="8"/>
          </p:nvPr>
        </p:nvSpPr>
        <p:spPr>
          <a:xfrm>
            <a:off x="5294938" y="4148600"/>
            <a:ext cx="252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2"/>
          <p:cNvSpPr txBox="1">
            <a:spLocks noGrp="1"/>
          </p:cNvSpPr>
          <p:nvPr>
            <p:ph type="title" hasCustomPrompt="1"/>
          </p:nvPr>
        </p:nvSpPr>
        <p:spPr>
          <a:xfrm>
            <a:off x="1867350" y="583996"/>
            <a:ext cx="54093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" name="Google Shape;110;p52"/>
          <p:cNvSpPr txBox="1">
            <a:spLocks noGrp="1"/>
          </p:cNvSpPr>
          <p:nvPr>
            <p:ph type="subTitle" idx="1"/>
          </p:nvPr>
        </p:nvSpPr>
        <p:spPr>
          <a:xfrm>
            <a:off x="1867350" y="2095146"/>
            <a:ext cx="5409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52"/>
          <p:cNvSpPr/>
          <p:nvPr/>
        </p:nvSpPr>
        <p:spPr>
          <a:xfrm>
            <a:off x="7051313" y="72577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2"/>
          <p:cNvSpPr/>
          <p:nvPr/>
        </p:nvSpPr>
        <p:spPr>
          <a:xfrm>
            <a:off x="8194950" y="1159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2"/>
          <p:cNvSpPr/>
          <p:nvPr/>
        </p:nvSpPr>
        <p:spPr>
          <a:xfrm>
            <a:off x="8465075" y="23740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2"/>
          <p:cNvSpPr/>
          <p:nvPr/>
        </p:nvSpPr>
        <p:spPr>
          <a:xfrm>
            <a:off x="5422600" y="434017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2"/>
          <p:cNvSpPr/>
          <p:nvPr/>
        </p:nvSpPr>
        <p:spPr>
          <a:xfrm>
            <a:off x="8302950" y="43744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2"/>
          <p:cNvSpPr/>
          <p:nvPr/>
        </p:nvSpPr>
        <p:spPr>
          <a:xfrm>
            <a:off x="168552" y="1232549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2"/>
          <p:cNvSpPr/>
          <p:nvPr/>
        </p:nvSpPr>
        <p:spPr>
          <a:xfrm>
            <a:off x="314650" y="45354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2"/>
          <p:cNvSpPr/>
          <p:nvPr/>
        </p:nvSpPr>
        <p:spPr>
          <a:xfrm>
            <a:off x="1112251" y="2653446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3"/>
          <p:cNvSpPr txBox="1">
            <a:spLocks noGrp="1"/>
          </p:cNvSpPr>
          <p:nvPr>
            <p:ph type="title"/>
          </p:nvPr>
        </p:nvSpPr>
        <p:spPr>
          <a:xfrm>
            <a:off x="2488050" y="1307100"/>
            <a:ext cx="41679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1" name="Google Shape;121;p53"/>
          <p:cNvSpPr/>
          <p:nvPr/>
        </p:nvSpPr>
        <p:spPr>
          <a:xfrm>
            <a:off x="4462700" y="16965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3"/>
          <p:cNvSpPr/>
          <p:nvPr/>
        </p:nvSpPr>
        <p:spPr>
          <a:xfrm>
            <a:off x="8474099" y="4754299"/>
            <a:ext cx="94312" cy="943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3"/>
          <p:cNvSpPr/>
          <p:nvPr/>
        </p:nvSpPr>
        <p:spPr>
          <a:xfrm>
            <a:off x="820875" y="634276"/>
            <a:ext cx="462091" cy="462091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3"/>
          <p:cNvSpPr/>
          <p:nvPr/>
        </p:nvSpPr>
        <p:spPr>
          <a:xfrm>
            <a:off x="7474900" y="1202150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3"/>
          <p:cNvSpPr/>
          <p:nvPr/>
        </p:nvSpPr>
        <p:spPr>
          <a:xfrm>
            <a:off x="314650" y="21832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3"/>
          <p:cNvSpPr/>
          <p:nvPr/>
        </p:nvSpPr>
        <p:spPr>
          <a:xfrm>
            <a:off x="314650" y="45354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3"/>
          <p:cNvSpPr/>
          <p:nvPr/>
        </p:nvSpPr>
        <p:spPr>
          <a:xfrm>
            <a:off x="8604675" y="23293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3"/>
          <p:cNvSpPr/>
          <p:nvPr/>
        </p:nvSpPr>
        <p:spPr>
          <a:xfrm>
            <a:off x="460738" y="348885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3"/>
          <p:cNvSpPr/>
          <p:nvPr/>
        </p:nvSpPr>
        <p:spPr>
          <a:xfrm>
            <a:off x="8448200" y="5688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3"/>
          <p:cNvSpPr/>
          <p:nvPr/>
        </p:nvSpPr>
        <p:spPr>
          <a:xfrm>
            <a:off x="4122475" y="47284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 txBox="1">
            <a:spLocks noGrp="1"/>
          </p:cNvSpPr>
          <p:nvPr>
            <p:ph type="subTitle" idx="1"/>
          </p:nvPr>
        </p:nvSpPr>
        <p:spPr>
          <a:xfrm>
            <a:off x="720000" y="2176725"/>
            <a:ext cx="2666100" cy="21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56"/>
          <p:cNvSpPr txBox="1">
            <a:spLocks noGrp="1"/>
          </p:cNvSpPr>
          <p:nvPr>
            <p:ph type="title"/>
          </p:nvPr>
        </p:nvSpPr>
        <p:spPr>
          <a:xfrm>
            <a:off x="720000" y="1460825"/>
            <a:ext cx="266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6"/>
          <p:cNvSpPr/>
          <p:nvPr/>
        </p:nvSpPr>
        <p:spPr>
          <a:xfrm>
            <a:off x="2817938" y="397815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6"/>
          <p:cNvSpPr/>
          <p:nvPr/>
        </p:nvSpPr>
        <p:spPr>
          <a:xfrm>
            <a:off x="8082075" y="505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6"/>
          <p:cNvSpPr/>
          <p:nvPr/>
        </p:nvSpPr>
        <p:spPr>
          <a:xfrm>
            <a:off x="4462713" y="65160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6"/>
          <p:cNvSpPr/>
          <p:nvPr/>
        </p:nvSpPr>
        <p:spPr>
          <a:xfrm>
            <a:off x="339175" y="505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6"/>
          <p:cNvSpPr/>
          <p:nvPr/>
        </p:nvSpPr>
        <p:spPr>
          <a:xfrm>
            <a:off x="314650" y="45354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6"/>
          <p:cNvSpPr/>
          <p:nvPr/>
        </p:nvSpPr>
        <p:spPr>
          <a:xfrm>
            <a:off x="8302950" y="43744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5"/>
          <p:cNvSpPr txBox="1">
            <a:spLocks noGrp="1"/>
          </p:cNvSpPr>
          <p:nvPr>
            <p:ph type="subTitle" idx="1"/>
          </p:nvPr>
        </p:nvSpPr>
        <p:spPr>
          <a:xfrm>
            <a:off x="720000" y="1569600"/>
            <a:ext cx="3468900" cy="27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5"/>
          <p:cNvSpPr/>
          <p:nvPr/>
        </p:nvSpPr>
        <p:spPr>
          <a:xfrm>
            <a:off x="7042388" y="2374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5"/>
          <p:cNvSpPr/>
          <p:nvPr/>
        </p:nvSpPr>
        <p:spPr>
          <a:xfrm>
            <a:off x="8194950" y="1159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5"/>
          <p:cNvSpPr/>
          <p:nvPr/>
        </p:nvSpPr>
        <p:spPr>
          <a:xfrm>
            <a:off x="8465075" y="23740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5"/>
          <p:cNvSpPr/>
          <p:nvPr/>
        </p:nvSpPr>
        <p:spPr>
          <a:xfrm>
            <a:off x="339175" y="5055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5"/>
          <p:cNvSpPr/>
          <p:nvPr/>
        </p:nvSpPr>
        <p:spPr>
          <a:xfrm>
            <a:off x="314650" y="453545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5"/>
          <p:cNvSpPr/>
          <p:nvPr/>
        </p:nvSpPr>
        <p:spPr>
          <a:xfrm>
            <a:off x="8302950" y="43744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1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1"/>
          <p:cNvSpPr/>
          <p:nvPr/>
        </p:nvSpPr>
        <p:spPr>
          <a:xfrm>
            <a:off x="644725" y="44284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1"/>
          <p:cNvSpPr/>
          <p:nvPr/>
        </p:nvSpPr>
        <p:spPr>
          <a:xfrm>
            <a:off x="7042388" y="2374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1"/>
          <p:cNvSpPr/>
          <p:nvPr/>
        </p:nvSpPr>
        <p:spPr>
          <a:xfrm>
            <a:off x="8682725" y="6583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1"/>
          <p:cNvSpPr/>
          <p:nvPr/>
        </p:nvSpPr>
        <p:spPr>
          <a:xfrm>
            <a:off x="377787" y="134907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1"/>
          <p:cNvSpPr/>
          <p:nvPr/>
        </p:nvSpPr>
        <p:spPr>
          <a:xfrm>
            <a:off x="8376825" y="2196050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1"/>
          <p:cNvSpPr/>
          <p:nvPr/>
        </p:nvSpPr>
        <p:spPr>
          <a:xfrm>
            <a:off x="1210500" y="3889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1"/>
          <p:cNvSpPr/>
          <p:nvPr/>
        </p:nvSpPr>
        <p:spPr>
          <a:xfrm>
            <a:off x="168550" y="29270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1"/>
          <p:cNvSpPr/>
          <p:nvPr/>
        </p:nvSpPr>
        <p:spPr>
          <a:xfrm>
            <a:off x="8205425" y="397050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4"/>
          <p:cNvSpPr txBox="1">
            <a:spLocks noGrp="1"/>
          </p:cNvSpPr>
          <p:nvPr>
            <p:ph type="title"/>
          </p:nvPr>
        </p:nvSpPr>
        <p:spPr>
          <a:xfrm>
            <a:off x="720000" y="2700005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54"/>
          <p:cNvSpPr txBox="1">
            <a:spLocks noGrp="1"/>
          </p:cNvSpPr>
          <p:nvPr>
            <p:ph type="subTitle" idx="1"/>
          </p:nvPr>
        </p:nvSpPr>
        <p:spPr>
          <a:xfrm>
            <a:off x="720000" y="3162254"/>
            <a:ext cx="23364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4"/>
          <p:cNvSpPr txBox="1">
            <a:spLocks noGrp="1"/>
          </p:cNvSpPr>
          <p:nvPr>
            <p:ph type="title" idx="2"/>
          </p:nvPr>
        </p:nvSpPr>
        <p:spPr>
          <a:xfrm>
            <a:off x="3403800" y="2700005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54"/>
          <p:cNvSpPr txBox="1">
            <a:spLocks noGrp="1"/>
          </p:cNvSpPr>
          <p:nvPr>
            <p:ph type="subTitle" idx="3"/>
          </p:nvPr>
        </p:nvSpPr>
        <p:spPr>
          <a:xfrm>
            <a:off x="3403800" y="3162254"/>
            <a:ext cx="23364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4"/>
          <p:cNvSpPr txBox="1">
            <a:spLocks noGrp="1"/>
          </p:cNvSpPr>
          <p:nvPr>
            <p:ph type="title" idx="4"/>
          </p:nvPr>
        </p:nvSpPr>
        <p:spPr>
          <a:xfrm>
            <a:off x="6087600" y="2700005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54"/>
          <p:cNvSpPr txBox="1">
            <a:spLocks noGrp="1"/>
          </p:cNvSpPr>
          <p:nvPr>
            <p:ph type="subTitle" idx="5"/>
          </p:nvPr>
        </p:nvSpPr>
        <p:spPr>
          <a:xfrm>
            <a:off x="6087600" y="3162254"/>
            <a:ext cx="23364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4"/>
          <p:cNvSpPr/>
          <p:nvPr/>
        </p:nvSpPr>
        <p:spPr>
          <a:xfrm>
            <a:off x="644725" y="4428425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4"/>
          <p:cNvSpPr/>
          <p:nvPr/>
        </p:nvSpPr>
        <p:spPr>
          <a:xfrm>
            <a:off x="7042388" y="23742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4"/>
          <p:cNvSpPr/>
          <p:nvPr/>
        </p:nvSpPr>
        <p:spPr>
          <a:xfrm>
            <a:off x="8682725" y="658325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4"/>
          <p:cNvSpPr/>
          <p:nvPr/>
        </p:nvSpPr>
        <p:spPr>
          <a:xfrm>
            <a:off x="377787" y="1349075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4"/>
          <p:cNvSpPr/>
          <p:nvPr/>
        </p:nvSpPr>
        <p:spPr>
          <a:xfrm>
            <a:off x="8376825" y="2196050"/>
            <a:ext cx="305912" cy="305912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4"/>
          <p:cNvSpPr/>
          <p:nvPr/>
        </p:nvSpPr>
        <p:spPr>
          <a:xfrm>
            <a:off x="1210500" y="3889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4"/>
          <p:cNvSpPr/>
          <p:nvPr/>
        </p:nvSpPr>
        <p:spPr>
          <a:xfrm>
            <a:off x="168550" y="2927000"/>
            <a:ext cx="146098" cy="146098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4"/>
          <p:cNvSpPr/>
          <p:nvPr/>
        </p:nvSpPr>
        <p:spPr>
          <a:xfrm>
            <a:off x="8205425" y="3970500"/>
            <a:ext cx="218575" cy="218575"/>
          </a:xfrm>
          <a:custGeom>
            <a:avLst/>
            <a:gdLst/>
            <a:ahLst/>
            <a:cxnLst/>
            <a:rect l="l" t="t" r="r" b="b"/>
            <a:pathLst>
              <a:path w="11723" h="11723" extrusionOk="0">
                <a:moveTo>
                  <a:pt x="3432" y="0"/>
                </a:moveTo>
                <a:lnTo>
                  <a:pt x="2717" y="2724"/>
                </a:lnTo>
                <a:lnTo>
                  <a:pt x="0" y="3434"/>
                </a:lnTo>
                <a:lnTo>
                  <a:pt x="1419" y="5865"/>
                </a:lnTo>
                <a:lnTo>
                  <a:pt x="0" y="8291"/>
                </a:lnTo>
                <a:lnTo>
                  <a:pt x="2717" y="9006"/>
                </a:lnTo>
                <a:lnTo>
                  <a:pt x="3432" y="11723"/>
                </a:lnTo>
                <a:lnTo>
                  <a:pt x="5858" y="10304"/>
                </a:lnTo>
                <a:lnTo>
                  <a:pt x="8291" y="11723"/>
                </a:lnTo>
                <a:lnTo>
                  <a:pt x="8999" y="9006"/>
                </a:lnTo>
                <a:lnTo>
                  <a:pt x="11723" y="8291"/>
                </a:lnTo>
                <a:lnTo>
                  <a:pt x="10304" y="5865"/>
                </a:lnTo>
                <a:lnTo>
                  <a:pt x="11723" y="3434"/>
                </a:lnTo>
                <a:lnTo>
                  <a:pt x="8999" y="2724"/>
                </a:lnTo>
                <a:lnTo>
                  <a:pt x="8291" y="0"/>
                </a:lnTo>
                <a:lnTo>
                  <a:pt x="5858" y="1425"/>
                </a:lnTo>
                <a:lnTo>
                  <a:pt x="34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51000">
              <a:schemeClr val="dk2"/>
            </a:gs>
            <a:gs pos="99000">
              <a:srgbClr val="05061C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nger Paint"/>
              <a:buNone/>
              <a:defRPr sz="30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nger Paint"/>
              <a:buNone/>
              <a:defRPr sz="30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nger Paint"/>
              <a:buNone/>
              <a:defRPr sz="30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nger Paint"/>
              <a:buNone/>
              <a:defRPr sz="30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nger Paint"/>
              <a:buNone/>
              <a:defRPr sz="30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nger Paint"/>
              <a:buNone/>
              <a:defRPr sz="30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nger Paint"/>
              <a:buNone/>
              <a:defRPr sz="30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nger Paint"/>
              <a:buNone/>
              <a:defRPr sz="30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nger Paint"/>
              <a:buNone/>
              <a:defRPr sz="30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14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3ea9f085e_0_2171"/>
          <p:cNvSpPr txBox="1">
            <a:spLocks noGrp="1"/>
          </p:cNvSpPr>
          <p:nvPr>
            <p:ph type="ctrTitle"/>
          </p:nvPr>
        </p:nvSpPr>
        <p:spPr>
          <a:xfrm rot="297">
            <a:off x="1199702" y="530527"/>
            <a:ext cx="34740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500" dirty="0">
                <a:solidFill>
                  <a:schemeClr val="accent2"/>
                </a:solidFill>
              </a:rPr>
              <a:t> YLIAD</a:t>
            </a:r>
            <a:endParaRPr sz="7500" dirty="0">
              <a:solidFill>
                <a:schemeClr val="accent2"/>
              </a:solidFill>
            </a:endParaRPr>
          </a:p>
        </p:txBody>
      </p:sp>
      <p:sp>
        <p:nvSpPr>
          <p:cNvPr id="255" name="Google Shape;255;gf3ea9f085e_0_2171"/>
          <p:cNvSpPr txBox="1">
            <a:spLocks noGrp="1"/>
          </p:cNvSpPr>
          <p:nvPr>
            <p:ph type="subTitle" idx="1"/>
          </p:nvPr>
        </p:nvSpPr>
        <p:spPr>
          <a:xfrm>
            <a:off x="1225317" y="4398186"/>
            <a:ext cx="3355046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A308 배지환 김혜란 서승원 이현우 정주헌</a:t>
            </a:r>
            <a:endParaRPr dirty="0"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256" name="Google Shape;256;gf3ea9f085e_0_2171"/>
          <p:cNvSpPr txBox="1">
            <a:spLocks noGrp="1"/>
          </p:cNvSpPr>
          <p:nvPr>
            <p:ph type="ctrTitle" idx="2"/>
          </p:nvPr>
        </p:nvSpPr>
        <p:spPr>
          <a:xfrm>
            <a:off x="1610235" y="2102494"/>
            <a:ext cx="4590713" cy="932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dirty="0"/>
              <a:t>End of the </a:t>
            </a:r>
            <a:r>
              <a:rPr lang="en" sz="2500" dirty="0" smtClean="0"/>
              <a:t>daY, MY STORY</a:t>
            </a:r>
            <a:endParaRPr sz="2500" dirty="0"/>
          </a:p>
        </p:txBody>
      </p:sp>
      <p:grpSp>
        <p:nvGrpSpPr>
          <p:cNvPr id="257" name="Google Shape;257;gf3ea9f085e_0_2171"/>
          <p:cNvGrpSpPr/>
          <p:nvPr/>
        </p:nvGrpSpPr>
        <p:grpSpPr>
          <a:xfrm rot="-2212259">
            <a:off x="509145" y="1673499"/>
            <a:ext cx="978913" cy="701774"/>
            <a:chOff x="4554088" y="2160909"/>
            <a:chExt cx="611991" cy="442351"/>
          </a:xfrm>
        </p:grpSpPr>
        <p:sp>
          <p:nvSpPr>
            <p:cNvPr id="258" name="Google Shape;258;gf3ea9f085e_0_2171"/>
            <p:cNvSpPr/>
            <p:nvPr/>
          </p:nvSpPr>
          <p:spPr>
            <a:xfrm>
              <a:off x="4900191" y="2160909"/>
              <a:ext cx="265888" cy="259989"/>
            </a:xfrm>
            <a:custGeom>
              <a:avLst/>
              <a:gdLst/>
              <a:ahLst/>
              <a:cxnLst/>
              <a:rect l="l" t="t" r="r" b="b"/>
              <a:pathLst>
                <a:path w="14694" h="14368" extrusionOk="0">
                  <a:moveTo>
                    <a:pt x="6705" y="1"/>
                  </a:moveTo>
                  <a:cubicBezTo>
                    <a:pt x="6370" y="1"/>
                    <a:pt x="6034" y="50"/>
                    <a:pt x="5710" y="146"/>
                  </a:cubicBezTo>
                  <a:cubicBezTo>
                    <a:pt x="5208" y="298"/>
                    <a:pt x="4742" y="565"/>
                    <a:pt x="4355" y="920"/>
                  </a:cubicBezTo>
                  <a:cubicBezTo>
                    <a:pt x="4323" y="958"/>
                    <a:pt x="4313" y="1004"/>
                    <a:pt x="4323" y="1052"/>
                  </a:cubicBezTo>
                  <a:cubicBezTo>
                    <a:pt x="4256" y="1075"/>
                    <a:pt x="4181" y="1084"/>
                    <a:pt x="4107" y="1084"/>
                  </a:cubicBezTo>
                  <a:cubicBezTo>
                    <a:pt x="4032" y="1084"/>
                    <a:pt x="3957" y="1075"/>
                    <a:pt x="3889" y="1062"/>
                  </a:cubicBezTo>
                  <a:cubicBezTo>
                    <a:pt x="3633" y="1009"/>
                    <a:pt x="3382" y="926"/>
                    <a:pt x="3115" y="889"/>
                  </a:cubicBezTo>
                  <a:cubicBezTo>
                    <a:pt x="2905" y="857"/>
                    <a:pt x="2692" y="842"/>
                    <a:pt x="2479" y="842"/>
                  </a:cubicBezTo>
                  <a:cubicBezTo>
                    <a:pt x="2162" y="842"/>
                    <a:pt x="1845" y="876"/>
                    <a:pt x="1534" y="941"/>
                  </a:cubicBezTo>
                  <a:cubicBezTo>
                    <a:pt x="1252" y="999"/>
                    <a:pt x="980" y="1088"/>
                    <a:pt x="723" y="1209"/>
                  </a:cubicBezTo>
                  <a:cubicBezTo>
                    <a:pt x="493" y="1323"/>
                    <a:pt x="252" y="1475"/>
                    <a:pt x="121" y="1705"/>
                  </a:cubicBezTo>
                  <a:cubicBezTo>
                    <a:pt x="1" y="1920"/>
                    <a:pt x="27" y="2187"/>
                    <a:pt x="247" y="2323"/>
                  </a:cubicBezTo>
                  <a:cubicBezTo>
                    <a:pt x="374" y="2402"/>
                    <a:pt x="533" y="2416"/>
                    <a:pt x="691" y="2416"/>
                  </a:cubicBezTo>
                  <a:cubicBezTo>
                    <a:pt x="780" y="2416"/>
                    <a:pt x="868" y="2411"/>
                    <a:pt x="951" y="2411"/>
                  </a:cubicBezTo>
                  <a:cubicBezTo>
                    <a:pt x="964" y="2411"/>
                    <a:pt x="977" y="2412"/>
                    <a:pt x="991" y="2412"/>
                  </a:cubicBezTo>
                  <a:cubicBezTo>
                    <a:pt x="1085" y="2417"/>
                    <a:pt x="1179" y="2422"/>
                    <a:pt x="1273" y="2427"/>
                  </a:cubicBezTo>
                  <a:cubicBezTo>
                    <a:pt x="1169" y="2946"/>
                    <a:pt x="1158" y="3484"/>
                    <a:pt x="1252" y="4003"/>
                  </a:cubicBezTo>
                  <a:cubicBezTo>
                    <a:pt x="1304" y="4286"/>
                    <a:pt x="1382" y="4557"/>
                    <a:pt x="1488" y="4819"/>
                  </a:cubicBezTo>
                  <a:cubicBezTo>
                    <a:pt x="1514" y="4876"/>
                    <a:pt x="1534" y="4928"/>
                    <a:pt x="1561" y="4981"/>
                  </a:cubicBezTo>
                  <a:cubicBezTo>
                    <a:pt x="1001" y="5798"/>
                    <a:pt x="645" y="6734"/>
                    <a:pt x="515" y="7713"/>
                  </a:cubicBezTo>
                  <a:cubicBezTo>
                    <a:pt x="404" y="8544"/>
                    <a:pt x="452" y="9397"/>
                    <a:pt x="667" y="10208"/>
                  </a:cubicBezTo>
                  <a:cubicBezTo>
                    <a:pt x="744" y="10778"/>
                    <a:pt x="964" y="11318"/>
                    <a:pt x="1304" y="11778"/>
                  </a:cubicBezTo>
                  <a:cubicBezTo>
                    <a:pt x="2032" y="12767"/>
                    <a:pt x="3162" y="13390"/>
                    <a:pt x="4292" y="13818"/>
                  </a:cubicBezTo>
                  <a:cubicBezTo>
                    <a:pt x="4679" y="13970"/>
                    <a:pt x="5082" y="14101"/>
                    <a:pt x="5490" y="14195"/>
                  </a:cubicBezTo>
                  <a:cubicBezTo>
                    <a:pt x="5511" y="14227"/>
                    <a:pt x="5538" y="14253"/>
                    <a:pt x="5574" y="14253"/>
                  </a:cubicBezTo>
                  <a:cubicBezTo>
                    <a:pt x="5731" y="14274"/>
                    <a:pt x="5883" y="14289"/>
                    <a:pt x="6040" y="14306"/>
                  </a:cubicBezTo>
                  <a:cubicBezTo>
                    <a:pt x="6309" y="14345"/>
                    <a:pt x="6581" y="14368"/>
                    <a:pt x="6853" y="14368"/>
                  </a:cubicBezTo>
                  <a:cubicBezTo>
                    <a:pt x="7115" y="14368"/>
                    <a:pt x="7377" y="14347"/>
                    <a:pt x="7636" y="14301"/>
                  </a:cubicBezTo>
                  <a:cubicBezTo>
                    <a:pt x="7683" y="14294"/>
                    <a:pt x="7735" y="14284"/>
                    <a:pt x="7782" y="14274"/>
                  </a:cubicBezTo>
                  <a:cubicBezTo>
                    <a:pt x="7802" y="14275"/>
                    <a:pt x="7823" y="14275"/>
                    <a:pt x="7843" y="14275"/>
                  </a:cubicBezTo>
                  <a:cubicBezTo>
                    <a:pt x="8382" y="14275"/>
                    <a:pt x="8913" y="14084"/>
                    <a:pt x="9337" y="13756"/>
                  </a:cubicBezTo>
                  <a:cubicBezTo>
                    <a:pt x="9388" y="13759"/>
                    <a:pt x="9442" y="13763"/>
                    <a:pt x="9496" y="13763"/>
                  </a:cubicBezTo>
                  <a:cubicBezTo>
                    <a:pt x="9520" y="13763"/>
                    <a:pt x="9543" y="13763"/>
                    <a:pt x="9566" y="13761"/>
                  </a:cubicBezTo>
                  <a:cubicBezTo>
                    <a:pt x="9776" y="13751"/>
                    <a:pt x="9980" y="13688"/>
                    <a:pt x="10173" y="13610"/>
                  </a:cubicBezTo>
                  <a:cubicBezTo>
                    <a:pt x="10682" y="13552"/>
                    <a:pt x="11194" y="13369"/>
                    <a:pt x="11696" y="13337"/>
                  </a:cubicBezTo>
                  <a:lnTo>
                    <a:pt x="11706" y="13337"/>
                  </a:lnTo>
                  <a:cubicBezTo>
                    <a:pt x="11711" y="13432"/>
                    <a:pt x="11749" y="13521"/>
                    <a:pt x="11806" y="13594"/>
                  </a:cubicBezTo>
                  <a:cubicBezTo>
                    <a:pt x="11906" y="13714"/>
                    <a:pt x="12042" y="13777"/>
                    <a:pt x="12189" y="13808"/>
                  </a:cubicBezTo>
                  <a:cubicBezTo>
                    <a:pt x="12303" y="13830"/>
                    <a:pt x="12423" y="13835"/>
                    <a:pt x="12539" y="13835"/>
                  </a:cubicBezTo>
                  <a:cubicBezTo>
                    <a:pt x="12638" y="13871"/>
                    <a:pt x="12737" y="13886"/>
                    <a:pt x="12848" y="13892"/>
                  </a:cubicBezTo>
                  <a:cubicBezTo>
                    <a:pt x="12865" y="13893"/>
                    <a:pt x="12881" y="13894"/>
                    <a:pt x="12898" y="13894"/>
                  </a:cubicBezTo>
                  <a:cubicBezTo>
                    <a:pt x="13309" y="13894"/>
                    <a:pt x="13704" y="13658"/>
                    <a:pt x="13904" y="13301"/>
                  </a:cubicBezTo>
                  <a:cubicBezTo>
                    <a:pt x="14145" y="12872"/>
                    <a:pt x="14109" y="12343"/>
                    <a:pt x="13909" y="11903"/>
                  </a:cubicBezTo>
                  <a:cubicBezTo>
                    <a:pt x="14339" y="11632"/>
                    <a:pt x="14616" y="11145"/>
                    <a:pt x="14653" y="10637"/>
                  </a:cubicBezTo>
                  <a:cubicBezTo>
                    <a:pt x="14694" y="10099"/>
                    <a:pt x="14418" y="9575"/>
                    <a:pt x="13978" y="9266"/>
                  </a:cubicBezTo>
                  <a:cubicBezTo>
                    <a:pt x="13790" y="9130"/>
                    <a:pt x="13580" y="9041"/>
                    <a:pt x="13355" y="8995"/>
                  </a:cubicBezTo>
                  <a:cubicBezTo>
                    <a:pt x="13601" y="8727"/>
                    <a:pt x="13783" y="8403"/>
                    <a:pt x="13889" y="8053"/>
                  </a:cubicBezTo>
                  <a:cubicBezTo>
                    <a:pt x="14056" y="7482"/>
                    <a:pt x="13983" y="6875"/>
                    <a:pt x="13716" y="6351"/>
                  </a:cubicBezTo>
                  <a:cubicBezTo>
                    <a:pt x="13580" y="6085"/>
                    <a:pt x="13392" y="5844"/>
                    <a:pt x="13162" y="5651"/>
                  </a:cubicBezTo>
                  <a:cubicBezTo>
                    <a:pt x="13454" y="5018"/>
                    <a:pt x="13365" y="4264"/>
                    <a:pt x="13025" y="3668"/>
                  </a:cubicBezTo>
                  <a:cubicBezTo>
                    <a:pt x="12638" y="3003"/>
                    <a:pt x="11931" y="2590"/>
                    <a:pt x="11184" y="2470"/>
                  </a:cubicBezTo>
                  <a:cubicBezTo>
                    <a:pt x="11009" y="2443"/>
                    <a:pt x="10832" y="2429"/>
                    <a:pt x="10657" y="2429"/>
                  </a:cubicBezTo>
                  <a:cubicBezTo>
                    <a:pt x="10423" y="2429"/>
                    <a:pt x="10191" y="2453"/>
                    <a:pt x="9965" y="2501"/>
                  </a:cubicBezTo>
                  <a:cubicBezTo>
                    <a:pt x="9728" y="1653"/>
                    <a:pt x="9148" y="910"/>
                    <a:pt x="8395" y="460"/>
                  </a:cubicBezTo>
                  <a:cubicBezTo>
                    <a:pt x="7883" y="153"/>
                    <a:pt x="7296" y="1"/>
                    <a:pt x="67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f3ea9f085e_0_2171"/>
            <p:cNvSpPr/>
            <p:nvPr/>
          </p:nvSpPr>
          <p:spPr>
            <a:xfrm>
              <a:off x="4730732" y="2315965"/>
              <a:ext cx="111646" cy="176879"/>
            </a:xfrm>
            <a:custGeom>
              <a:avLst/>
              <a:gdLst/>
              <a:ahLst/>
              <a:cxnLst/>
              <a:rect l="l" t="t" r="r" b="b"/>
              <a:pathLst>
                <a:path w="6170" h="9775" extrusionOk="0">
                  <a:moveTo>
                    <a:pt x="5881" y="0"/>
                  </a:moveTo>
                  <a:cubicBezTo>
                    <a:pt x="5876" y="0"/>
                    <a:pt x="5871" y="1"/>
                    <a:pt x="5866" y="1"/>
                  </a:cubicBezTo>
                  <a:cubicBezTo>
                    <a:pt x="5390" y="69"/>
                    <a:pt x="4971" y="305"/>
                    <a:pt x="4569" y="551"/>
                  </a:cubicBezTo>
                  <a:cubicBezTo>
                    <a:pt x="4181" y="786"/>
                    <a:pt x="3804" y="1032"/>
                    <a:pt x="3438" y="1299"/>
                  </a:cubicBezTo>
                  <a:cubicBezTo>
                    <a:pt x="2705" y="1827"/>
                    <a:pt x="2019" y="2429"/>
                    <a:pt x="1449" y="3141"/>
                  </a:cubicBezTo>
                  <a:cubicBezTo>
                    <a:pt x="916" y="3810"/>
                    <a:pt x="492" y="4564"/>
                    <a:pt x="261" y="5391"/>
                  </a:cubicBezTo>
                  <a:cubicBezTo>
                    <a:pt x="48" y="6165"/>
                    <a:pt x="0" y="6992"/>
                    <a:pt x="152" y="7782"/>
                  </a:cubicBezTo>
                  <a:cubicBezTo>
                    <a:pt x="225" y="8169"/>
                    <a:pt x="355" y="8546"/>
                    <a:pt x="534" y="8896"/>
                  </a:cubicBezTo>
                  <a:cubicBezTo>
                    <a:pt x="623" y="9070"/>
                    <a:pt x="722" y="9242"/>
                    <a:pt x="838" y="9399"/>
                  </a:cubicBezTo>
                  <a:cubicBezTo>
                    <a:pt x="927" y="9519"/>
                    <a:pt x="1036" y="9687"/>
                    <a:pt x="1188" y="9719"/>
                  </a:cubicBezTo>
                  <a:cubicBezTo>
                    <a:pt x="1217" y="9757"/>
                    <a:pt x="1255" y="9774"/>
                    <a:pt x="1297" y="9774"/>
                  </a:cubicBezTo>
                  <a:cubicBezTo>
                    <a:pt x="1323" y="9774"/>
                    <a:pt x="1350" y="9767"/>
                    <a:pt x="1376" y="9755"/>
                  </a:cubicBezTo>
                  <a:cubicBezTo>
                    <a:pt x="2664" y="9127"/>
                    <a:pt x="3972" y="8358"/>
                    <a:pt x="4825" y="7170"/>
                  </a:cubicBezTo>
                  <a:cubicBezTo>
                    <a:pt x="5264" y="6563"/>
                    <a:pt x="5536" y="5877"/>
                    <a:pt x="5709" y="5150"/>
                  </a:cubicBezTo>
                  <a:cubicBezTo>
                    <a:pt x="5887" y="4407"/>
                    <a:pt x="5987" y="3638"/>
                    <a:pt x="6059" y="2880"/>
                  </a:cubicBezTo>
                  <a:cubicBezTo>
                    <a:pt x="6138" y="2001"/>
                    <a:pt x="6170" y="1122"/>
                    <a:pt x="6138" y="242"/>
                  </a:cubicBezTo>
                  <a:cubicBezTo>
                    <a:pt x="6132" y="158"/>
                    <a:pt x="6076" y="117"/>
                    <a:pt x="6013" y="112"/>
                  </a:cubicBezTo>
                  <a:cubicBezTo>
                    <a:pt x="5998" y="54"/>
                    <a:pt x="5939" y="0"/>
                    <a:pt x="5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f3ea9f085e_0_2171"/>
            <p:cNvSpPr/>
            <p:nvPr/>
          </p:nvSpPr>
          <p:spPr>
            <a:xfrm>
              <a:off x="4769835" y="2480630"/>
              <a:ext cx="198936" cy="86874"/>
            </a:xfrm>
            <a:custGeom>
              <a:avLst/>
              <a:gdLst/>
              <a:ahLst/>
              <a:cxnLst/>
              <a:rect l="l" t="t" r="r" b="b"/>
              <a:pathLst>
                <a:path w="10994" h="4801" extrusionOk="0">
                  <a:moveTo>
                    <a:pt x="6504" y="1"/>
                  </a:moveTo>
                  <a:cubicBezTo>
                    <a:pt x="5796" y="1"/>
                    <a:pt x="5078" y="91"/>
                    <a:pt x="4401" y="305"/>
                  </a:cubicBezTo>
                  <a:cubicBezTo>
                    <a:pt x="3626" y="540"/>
                    <a:pt x="2904" y="911"/>
                    <a:pt x="2234" y="1356"/>
                  </a:cubicBezTo>
                  <a:cubicBezTo>
                    <a:pt x="1471" y="1858"/>
                    <a:pt x="775" y="2445"/>
                    <a:pt x="95" y="3051"/>
                  </a:cubicBezTo>
                  <a:cubicBezTo>
                    <a:pt x="42" y="3099"/>
                    <a:pt x="53" y="3193"/>
                    <a:pt x="100" y="3240"/>
                  </a:cubicBezTo>
                  <a:cubicBezTo>
                    <a:pt x="32" y="3292"/>
                    <a:pt x="0" y="3387"/>
                    <a:pt x="84" y="3454"/>
                  </a:cubicBezTo>
                  <a:cubicBezTo>
                    <a:pt x="650" y="3940"/>
                    <a:pt x="1314" y="4292"/>
                    <a:pt x="2025" y="4517"/>
                  </a:cubicBezTo>
                  <a:cubicBezTo>
                    <a:pt x="2645" y="4708"/>
                    <a:pt x="3292" y="4801"/>
                    <a:pt x="3940" y="4801"/>
                  </a:cubicBezTo>
                  <a:cubicBezTo>
                    <a:pt x="4036" y="4801"/>
                    <a:pt x="4132" y="4798"/>
                    <a:pt x="4229" y="4794"/>
                  </a:cubicBezTo>
                  <a:cubicBezTo>
                    <a:pt x="5065" y="4757"/>
                    <a:pt x="5893" y="4563"/>
                    <a:pt x="6666" y="4266"/>
                  </a:cubicBezTo>
                  <a:cubicBezTo>
                    <a:pt x="7477" y="3952"/>
                    <a:pt x="8241" y="3527"/>
                    <a:pt x="8948" y="3030"/>
                  </a:cubicBezTo>
                  <a:cubicBezTo>
                    <a:pt x="9649" y="2534"/>
                    <a:pt x="10329" y="1974"/>
                    <a:pt x="10795" y="1247"/>
                  </a:cubicBezTo>
                  <a:cubicBezTo>
                    <a:pt x="10853" y="1158"/>
                    <a:pt x="10905" y="1063"/>
                    <a:pt x="10952" y="969"/>
                  </a:cubicBezTo>
                  <a:cubicBezTo>
                    <a:pt x="10994" y="885"/>
                    <a:pt x="10941" y="791"/>
                    <a:pt x="10858" y="770"/>
                  </a:cubicBezTo>
                  <a:cubicBezTo>
                    <a:pt x="9455" y="393"/>
                    <a:pt x="8027" y="22"/>
                    <a:pt x="6562" y="1"/>
                  </a:cubicBezTo>
                  <a:cubicBezTo>
                    <a:pt x="6543" y="1"/>
                    <a:pt x="6523" y="1"/>
                    <a:pt x="6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f3ea9f085e_0_2171"/>
            <p:cNvSpPr/>
            <p:nvPr/>
          </p:nvSpPr>
          <p:spPr>
            <a:xfrm>
              <a:off x="4668412" y="2435266"/>
              <a:ext cx="56076" cy="100681"/>
            </a:xfrm>
            <a:custGeom>
              <a:avLst/>
              <a:gdLst/>
              <a:ahLst/>
              <a:cxnLst/>
              <a:rect l="l" t="t" r="r" b="b"/>
              <a:pathLst>
                <a:path w="3099" h="5564" extrusionOk="0">
                  <a:moveTo>
                    <a:pt x="1900" y="1"/>
                  </a:moveTo>
                  <a:cubicBezTo>
                    <a:pt x="1877" y="1"/>
                    <a:pt x="1853" y="7"/>
                    <a:pt x="1833" y="23"/>
                  </a:cubicBezTo>
                  <a:cubicBezTo>
                    <a:pt x="1200" y="540"/>
                    <a:pt x="666" y="1194"/>
                    <a:pt x="362" y="1958"/>
                  </a:cubicBezTo>
                  <a:cubicBezTo>
                    <a:pt x="63" y="2718"/>
                    <a:pt x="1" y="3554"/>
                    <a:pt x="237" y="4339"/>
                  </a:cubicBezTo>
                  <a:cubicBezTo>
                    <a:pt x="367" y="4778"/>
                    <a:pt x="587" y="5187"/>
                    <a:pt x="896" y="5527"/>
                  </a:cubicBezTo>
                  <a:cubicBezTo>
                    <a:pt x="917" y="5552"/>
                    <a:pt x="948" y="5563"/>
                    <a:pt x="982" y="5563"/>
                  </a:cubicBezTo>
                  <a:cubicBezTo>
                    <a:pt x="1024" y="5563"/>
                    <a:pt x="1068" y="5546"/>
                    <a:pt x="1094" y="5517"/>
                  </a:cubicBezTo>
                  <a:cubicBezTo>
                    <a:pt x="1121" y="5486"/>
                    <a:pt x="1131" y="5449"/>
                    <a:pt x="1126" y="5418"/>
                  </a:cubicBezTo>
                  <a:cubicBezTo>
                    <a:pt x="1152" y="5418"/>
                    <a:pt x="1184" y="5411"/>
                    <a:pt x="1215" y="5391"/>
                  </a:cubicBezTo>
                  <a:cubicBezTo>
                    <a:pt x="1560" y="5150"/>
                    <a:pt x="1911" y="4904"/>
                    <a:pt x="2210" y="4601"/>
                  </a:cubicBezTo>
                  <a:cubicBezTo>
                    <a:pt x="2492" y="4319"/>
                    <a:pt x="2707" y="3989"/>
                    <a:pt x="2843" y="3612"/>
                  </a:cubicBezTo>
                  <a:cubicBezTo>
                    <a:pt x="3099" y="2885"/>
                    <a:pt x="3021" y="2073"/>
                    <a:pt x="2748" y="1356"/>
                  </a:cubicBezTo>
                  <a:cubicBezTo>
                    <a:pt x="2570" y="897"/>
                    <a:pt x="2319" y="467"/>
                    <a:pt x="2026" y="64"/>
                  </a:cubicBezTo>
                  <a:cubicBezTo>
                    <a:pt x="1998" y="29"/>
                    <a:pt x="1949" y="1"/>
                    <a:pt x="1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f3ea9f085e_0_2171"/>
            <p:cNvSpPr/>
            <p:nvPr/>
          </p:nvSpPr>
          <p:spPr>
            <a:xfrm>
              <a:off x="4554088" y="2172237"/>
              <a:ext cx="599976" cy="431023"/>
            </a:xfrm>
            <a:custGeom>
              <a:avLst/>
              <a:gdLst/>
              <a:ahLst/>
              <a:cxnLst/>
              <a:rect l="l" t="t" r="r" b="b"/>
              <a:pathLst>
                <a:path w="33157" h="23820" extrusionOk="0">
                  <a:moveTo>
                    <a:pt x="21485" y="278"/>
                  </a:moveTo>
                  <a:cubicBezTo>
                    <a:pt x="21613" y="278"/>
                    <a:pt x="21740" y="283"/>
                    <a:pt x="21866" y="294"/>
                  </a:cubicBezTo>
                  <a:cubicBezTo>
                    <a:pt x="22895" y="383"/>
                    <a:pt x="23864" y="818"/>
                    <a:pt x="24648" y="1477"/>
                  </a:cubicBezTo>
                  <a:cubicBezTo>
                    <a:pt x="25533" y="2230"/>
                    <a:pt x="26182" y="3230"/>
                    <a:pt x="26606" y="4302"/>
                  </a:cubicBezTo>
                  <a:cubicBezTo>
                    <a:pt x="26952" y="5177"/>
                    <a:pt x="27203" y="6228"/>
                    <a:pt x="26831" y="7133"/>
                  </a:cubicBezTo>
                  <a:cubicBezTo>
                    <a:pt x="26783" y="7244"/>
                    <a:pt x="26732" y="7348"/>
                    <a:pt x="26669" y="7452"/>
                  </a:cubicBezTo>
                  <a:cubicBezTo>
                    <a:pt x="26605" y="7555"/>
                    <a:pt x="26701" y="7649"/>
                    <a:pt x="26798" y="7649"/>
                  </a:cubicBezTo>
                  <a:cubicBezTo>
                    <a:pt x="26844" y="7649"/>
                    <a:pt x="26890" y="7628"/>
                    <a:pt x="26920" y="7578"/>
                  </a:cubicBezTo>
                  <a:cubicBezTo>
                    <a:pt x="27360" y="6846"/>
                    <a:pt x="27354" y="5966"/>
                    <a:pt x="27165" y="5150"/>
                  </a:cubicBezTo>
                  <a:lnTo>
                    <a:pt x="27165" y="5150"/>
                  </a:lnTo>
                  <a:cubicBezTo>
                    <a:pt x="27730" y="5229"/>
                    <a:pt x="28254" y="5496"/>
                    <a:pt x="28667" y="5889"/>
                  </a:cubicBezTo>
                  <a:cubicBezTo>
                    <a:pt x="29123" y="6317"/>
                    <a:pt x="29421" y="6887"/>
                    <a:pt x="29557" y="7495"/>
                  </a:cubicBezTo>
                  <a:cubicBezTo>
                    <a:pt x="29630" y="7804"/>
                    <a:pt x="29657" y="8123"/>
                    <a:pt x="29645" y="8442"/>
                  </a:cubicBezTo>
                  <a:cubicBezTo>
                    <a:pt x="28819" y="8060"/>
                    <a:pt x="27930" y="7814"/>
                    <a:pt x="27030" y="7683"/>
                  </a:cubicBezTo>
                  <a:cubicBezTo>
                    <a:pt x="26684" y="7635"/>
                    <a:pt x="26329" y="7599"/>
                    <a:pt x="25978" y="7578"/>
                  </a:cubicBezTo>
                  <a:cubicBezTo>
                    <a:pt x="25972" y="7510"/>
                    <a:pt x="25967" y="7437"/>
                    <a:pt x="25962" y="7369"/>
                  </a:cubicBezTo>
                  <a:cubicBezTo>
                    <a:pt x="25957" y="7343"/>
                    <a:pt x="25952" y="7316"/>
                    <a:pt x="25936" y="7295"/>
                  </a:cubicBezTo>
                  <a:cubicBezTo>
                    <a:pt x="25936" y="7227"/>
                    <a:pt x="25889" y="7176"/>
                    <a:pt x="25826" y="7154"/>
                  </a:cubicBezTo>
                  <a:cubicBezTo>
                    <a:pt x="25366" y="7013"/>
                    <a:pt x="25073" y="6563"/>
                    <a:pt x="24905" y="6140"/>
                  </a:cubicBezTo>
                  <a:cubicBezTo>
                    <a:pt x="24800" y="5867"/>
                    <a:pt x="24723" y="5585"/>
                    <a:pt x="24628" y="5307"/>
                  </a:cubicBezTo>
                  <a:cubicBezTo>
                    <a:pt x="24581" y="5166"/>
                    <a:pt x="24534" y="5025"/>
                    <a:pt x="24471" y="4884"/>
                  </a:cubicBezTo>
                  <a:cubicBezTo>
                    <a:pt x="24414" y="4747"/>
                    <a:pt x="24346" y="4616"/>
                    <a:pt x="24214" y="4539"/>
                  </a:cubicBezTo>
                  <a:cubicBezTo>
                    <a:pt x="24110" y="4473"/>
                    <a:pt x="23992" y="4457"/>
                    <a:pt x="23872" y="4457"/>
                  </a:cubicBezTo>
                  <a:cubicBezTo>
                    <a:pt x="23762" y="4457"/>
                    <a:pt x="23650" y="4470"/>
                    <a:pt x="23545" y="4470"/>
                  </a:cubicBezTo>
                  <a:cubicBezTo>
                    <a:pt x="23534" y="4470"/>
                    <a:pt x="23524" y="4470"/>
                    <a:pt x="23513" y="4470"/>
                  </a:cubicBezTo>
                  <a:cubicBezTo>
                    <a:pt x="23283" y="4464"/>
                    <a:pt x="23059" y="4423"/>
                    <a:pt x="22839" y="4350"/>
                  </a:cubicBezTo>
                  <a:cubicBezTo>
                    <a:pt x="22399" y="4203"/>
                    <a:pt x="22006" y="3916"/>
                    <a:pt x="21740" y="3534"/>
                  </a:cubicBezTo>
                  <a:cubicBezTo>
                    <a:pt x="21426" y="3083"/>
                    <a:pt x="21279" y="2513"/>
                    <a:pt x="21352" y="1969"/>
                  </a:cubicBezTo>
                  <a:cubicBezTo>
                    <a:pt x="21363" y="1906"/>
                    <a:pt x="21337" y="1844"/>
                    <a:pt x="21279" y="1812"/>
                  </a:cubicBezTo>
                  <a:cubicBezTo>
                    <a:pt x="21114" y="1723"/>
                    <a:pt x="20945" y="1695"/>
                    <a:pt x="20773" y="1695"/>
                  </a:cubicBezTo>
                  <a:cubicBezTo>
                    <a:pt x="20479" y="1695"/>
                    <a:pt x="20179" y="1777"/>
                    <a:pt x="19881" y="1777"/>
                  </a:cubicBezTo>
                  <a:cubicBezTo>
                    <a:pt x="19860" y="1777"/>
                    <a:pt x="19839" y="1777"/>
                    <a:pt x="19819" y="1776"/>
                  </a:cubicBezTo>
                  <a:cubicBezTo>
                    <a:pt x="19610" y="1770"/>
                    <a:pt x="19348" y="1713"/>
                    <a:pt x="19238" y="1513"/>
                  </a:cubicBezTo>
                  <a:cubicBezTo>
                    <a:pt x="19149" y="1356"/>
                    <a:pt x="19197" y="1194"/>
                    <a:pt x="19285" y="1059"/>
                  </a:cubicBezTo>
                  <a:cubicBezTo>
                    <a:pt x="19531" y="692"/>
                    <a:pt x="20007" y="525"/>
                    <a:pt x="20415" y="415"/>
                  </a:cubicBezTo>
                  <a:cubicBezTo>
                    <a:pt x="20763" y="322"/>
                    <a:pt x="21125" y="278"/>
                    <a:pt x="21485" y="278"/>
                  </a:cubicBezTo>
                  <a:close/>
                  <a:moveTo>
                    <a:pt x="27070" y="3088"/>
                  </a:moveTo>
                  <a:cubicBezTo>
                    <a:pt x="27291" y="3088"/>
                    <a:pt x="27512" y="3126"/>
                    <a:pt x="27720" y="3204"/>
                  </a:cubicBezTo>
                  <a:cubicBezTo>
                    <a:pt x="28212" y="3387"/>
                    <a:pt x="28599" y="3779"/>
                    <a:pt x="28783" y="4271"/>
                  </a:cubicBezTo>
                  <a:cubicBezTo>
                    <a:pt x="28887" y="4544"/>
                    <a:pt x="28935" y="4846"/>
                    <a:pt x="28898" y="5140"/>
                  </a:cubicBezTo>
                  <a:cubicBezTo>
                    <a:pt x="28887" y="5208"/>
                    <a:pt x="28923" y="5297"/>
                    <a:pt x="29002" y="5307"/>
                  </a:cubicBezTo>
                  <a:cubicBezTo>
                    <a:pt x="29672" y="5401"/>
                    <a:pt x="30394" y="5543"/>
                    <a:pt x="30838" y="6102"/>
                  </a:cubicBezTo>
                  <a:cubicBezTo>
                    <a:pt x="31242" y="6611"/>
                    <a:pt x="31372" y="7290"/>
                    <a:pt x="31127" y="7898"/>
                  </a:cubicBezTo>
                  <a:cubicBezTo>
                    <a:pt x="30990" y="8227"/>
                    <a:pt x="30771" y="8514"/>
                    <a:pt x="30483" y="8719"/>
                  </a:cubicBezTo>
                  <a:cubicBezTo>
                    <a:pt x="30430" y="8756"/>
                    <a:pt x="30415" y="8808"/>
                    <a:pt x="30425" y="8855"/>
                  </a:cubicBezTo>
                  <a:cubicBezTo>
                    <a:pt x="30280" y="8766"/>
                    <a:pt x="30128" y="8683"/>
                    <a:pt x="29976" y="8604"/>
                  </a:cubicBezTo>
                  <a:cubicBezTo>
                    <a:pt x="29954" y="8594"/>
                    <a:pt x="29939" y="8582"/>
                    <a:pt x="29918" y="8572"/>
                  </a:cubicBezTo>
                  <a:cubicBezTo>
                    <a:pt x="29966" y="7882"/>
                    <a:pt x="29834" y="7181"/>
                    <a:pt x="29520" y="6563"/>
                  </a:cubicBezTo>
                  <a:cubicBezTo>
                    <a:pt x="29227" y="5988"/>
                    <a:pt x="28756" y="5501"/>
                    <a:pt x="28181" y="5192"/>
                  </a:cubicBezTo>
                  <a:cubicBezTo>
                    <a:pt x="27867" y="5020"/>
                    <a:pt x="27522" y="4909"/>
                    <a:pt x="27165" y="4868"/>
                  </a:cubicBezTo>
                  <a:cubicBezTo>
                    <a:pt x="27157" y="4866"/>
                    <a:pt x="27147" y="4864"/>
                    <a:pt x="27138" y="4864"/>
                  </a:cubicBezTo>
                  <a:cubicBezTo>
                    <a:pt x="27124" y="4864"/>
                    <a:pt x="27110" y="4867"/>
                    <a:pt x="27097" y="4873"/>
                  </a:cubicBezTo>
                  <a:cubicBezTo>
                    <a:pt x="27066" y="4768"/>
                    <a:pt x="27035" y="4664"/>
                    <a:pt x="26998" y="4564"/>
                  </a:cubicBezTo>
                  <a:cubicBezTo>
                    <a:pt x="26841" y="4099"/>
                    <a:pt x="26643" y="3643"/>
                    <a:pt x="26402" y="3209"/>
                  </a:cubicBezTo>
                  <a:cubicBezTo>
                    <a:pt x="26614" y="3129"/>
                    <a:pt x="26842" y="3088"/>
                    <a:pt x="27070" y="3088"/>
                  </a:cubicBezTo>
                  <a:close/>
                  <a:moveTo>
                    <a:pt x="25120" y="7833"/>
                  </a:moveTo>
                  <a:cubicBezTo>
                    <a:pt x="25572" y="7833"/>
                    <a:pt x="26024" y="7853"/>
                    <a:pt x="26474" y="7898"/>
                  </a:cubicBezTo>
                  <a:cubicBezTo>
                    <a:pt x="27448" y="7997"/>
                    <a:pt x="28411" y="8212"/>
                    <a:pt x="29311" y="8599"/>
                  </a:cubicBezTo>
                  <a:cubicBezTo>
                    <a:pt x="30205" y="8985"/>
                    <a:pt x="31027" y="9524"/>
                    <a:pt x="31702" y="10226"/>
                  </a:cubicBezTo>
                  <a:cubicBezTo>
                    <a:pt x="32026" y="10566"/>
                    <a:pt x="32325" y="10953"/>
                    <a:pt x="32550" y="11366"/>
                  </a:cubicBezTo>
                  <a:cubicBezTo>
                    <a:pt x="32748" y="11728"/>
                    <a:pt x="32910" y="12183"/>
                    <a:pt x="32748" y="12586"/>
                  </a:cubicBezTo>
                  <a:cubicBezTo>
                    <a:pt x="32608" y="12941"/>
                    <a:pt x="32262" y="13214"/>
                    <a:pt x="31881" y="13245"/>
                  </a:cubicBezTo>
                  <a:cubicBezTo>
                    <a:pt x="31856" y="13247"/>
                    <a:pt x="31831" y="13248"/>
                    <a:pt x="31806" y="13248"/>
                  </a:cubicBezTo>
                  <a:cubicBezTo>
                    <a:pt x="31450" y="13248"/>
                    <a:pt x="31108" y="13040"/>
                    <a:pt x="30923" y="12733"/>
                  </a:cubicBezTo>
                  <a:cubicBezTo>
                    <a:pt x="30876" y="12654"/>
                    <a:pt x="30838" y="12564"/>
                    <a:pt x="30818" y="12470"/>
                  </a:cubicBezTo>
                  <a:cubicBezTo>
                    <a:pt x="30801" y="12407"/>
                    <a:pt x="30744" y="12379"/>
                    <a:pt x="30687" y="12379"/>
                  </a:cubicBezTo>
                  <a:cubicBezTo>
                    <a:pt x="30660" y="12379"/>
                    <a:pt x="30632" y="12386"/>
                    <a:pt x="30609" y="12397"/>
                  </a:cubicBezTo>
                  <a:cubicBezTo>
                    <a:pt x="30033" y="12680"/>
                    <a:pt x="29426" y="12973"/>
                    <a:pt x="28778" y="12973"/>
                  </a:cubicBezTo>
                  <a:cubicBezTo>
                    <a:pt x="28201" y="12973"/>
                    <a:pt x="27679" y="12695"/>
                    <a:pt x="27281" y="12298"/>
                  </a:cubicBezTo>
                  <a:cubicBezTo>
                    <a:pt x="27077" y="12089"/>
                    <a:pt x="26909" y="11854"/>
                    <a:pt x="26778" y="11596"/>
                  </a:cubicBezTo>
                  <a:cubicBezTo>
                    <a:pt x="26626" y="11304"/>
                    <a:pt x="26564" y="10963"/>
                    <a:pt x="26387" y="10686"/>
                  </a:cubicBezTo>
                  <a:cubicBezTo>
                    <a:pt x="26286" y="10524"/>
                    <a:pt x="26145" y="10403"/>
                    <a:pt x="25983" y="10320"/>
                  </a:cubicBezTo>
                  <a:cubicBezTo>
                    <a:pt x="25831" y="10241"/>
                    <a:pt x="25674" y="10183"/>
                    <a:pt x="25523" y="10106"/>
                  </a:cubicBezTo>
                  <a:cubicBezTo>
                    <a:pt x="25240" y="9959"/>
                    <a:pt x="24974" y="9782"/>
                    <a:pt x="24738" y="9567"/>
                  </a:cubicBezTo>
                  <a:cubicBezTo>
                    <a:pt x="24235" y="9116"/>
                    <a:pt x="23854" y="8541"/>
                    <a:pt x="23644" y="7898"/>
                  </a:cubicBezTo>
                  <a:cubicBezTo>
                    <a:pt x="24135" y="7857"/>
                    <a:pt x="24628" y="7833"/>
                    <a:pt x="25120" y="7833"/>
                  </a:cubicBezTo>
                  <a:close/>
                  <a:moveTo>
                    <a:pt x="21487" y="1"/>
                  </a:moveTo>
                  <a:cubicBezTo>
                    <a:pt x="21175" y="1"/>
                    <a:pt x="20863" y="31"/>
                    <a:pt x="20557" y="96"/>
                  </a:cubicBezTo>
                  <a:cubicBezTo>
                    <a:pt x="20081" y="195"/>
                    <a:pt x="19562" y="368"/>
                    <a:pt x="19207" y="713"/>
                  </a:cubicBezTo>
                  <a:cubicBezTo>
                    <a:pt x="19045" y="875"/>
                    <a:pt x="18919" y="1079"/>
                    <a:pt x="18908" y="1315"/>
                  </a:cubicBezTo>
                  <a:cubicBezTo>
                    <a:pt x="18898" y="1571"/>
                    <a:pt x="19055" y="1801"/>
                    <a:pt x="19275" y="1927"/>
                  </a:cubicBezTo>
                  <a:cubicBezTo>
                    <a:pt x="19452" y="2021"/>
                    <a:pt x="19661" y="2059"/>
                    <a:pt x="19865" y="2059"/>
                  </a:cubicBezTo>
                  <a:cubicBezTo>
                    <a:pt x="19933" y="2059"/>
                    <a:pt x="20000" y="2055"/>
                    <a:pt x="20065" y="2047"/>
                  </a:cubicBezTo>
                  <a:cubicBezTo>
                    <a:pt x="20292" y="2024"/>
                    <a:pt x="20516" y="1972"/>
                    <a:pt x="20746" y="1972"/>
                  </a:cubicBezTo>
                  <a:cubicBezTo>
                    <a:pt x="20776" y="1972"/>
                    <a:pt x="20805" y="1972"/>
                    <a:pt x="20835" y="1974"/>
                  </a:cubicBezTo>
                  <a:cubicBezTo>
                    <a:pt x="20912" y="1979"/>
                    <a:pt x="20992" y="1996"/>
                    <a:pt x="21064" y="2027"/>
                  </a:cubicBezTo>
                  <a:cubicBezTo>
                    <a:pt x="20980" y="3042"/>
                    <a:pt x="21525" y="4041"/>
                    <a:pt x="22451" y="4496"/>
                  </a:cubicBezTo>
                  <a:cubicBezTo>
                    <a:pt x="22676" y="4606"/>
                    <a:pt x="22922" y="4684"/>
                    <a:pt x="23168" y="4721"/>
                  </a:cubicBezTo>
                  <a:cubicBezTo>
                    <a:pt x="23293" y="4742"/>
                    <a:pt x="23419" y="4752"/>
                    <a:pt x="23545" y="4752"/>
                  </a:cubicBezTo>
                  <a:cubicBezTo>
                    <a:pt x="23644" y="4752"/>
                    <a:pt x="23746" y="4741"/>
                    <a:pt x="23849" y="4741"/>
                  </a:cubicBezTo>
                  <a:cubicBezTo>
                    <a:pt x="23866" y="4741"/>
                    <a:pt x="23883" y="4741"/>
                    <a:pt x="23900" y="4742"/>
                  </a:cubicBezTo>
                  <a:cubicBezTo>
                    <a:pt x="24016" y="4742"/>
                    <a:pt x="24100" y="4773"/>
                    <a:pt x="24157" y="4878"/>
                  </a:cubicBezTo>
                  <a:cubicBezTo>
                    <a:pt x="24230" y="5003"/>
                    <a:pt x="24277" y="5150"/>
                    <a:pt x="24330" y="5292"/>
                  </a:cubicBezTo>
                  <a:cubicBezTo>
                    <a:pt x="24424" y="5575"/>
                    <a:pt x="24503" y="5867"/>
                    <a:pt x="24607" y="6145"/>
                  </a:cubicBezTo>
                  <a:cubicBezTo>
                    <a:pt x="24805" y="6673"/>
                    <a:pt x="25136" y="7196"/>
                    <a:pt x="25680" y="7401"/>
                  </a:cubicBezTo>
                  <a:cubicBezTo>
                    <a:pt x="25685" y="7452"/>
                    <a:pt x="25690" y="7510"/>
                    <a:pt x="25696" y="7563"/>
                  </a:cubicBezTo>
                  <a:cubicBezTo>
                    <a:pt x="25516" y="7556"/>
                    <a:pt x="25337" y="7553"/>
                    <a:pt x="25157" y="7553"/>
                  </a:cubicBezTo>
                  <a:cubicBezTo>
                    <a:pt x="24735" y="7553"/>
                    <a:pt x="24314" y="7570"/>
                    <a:pt x="23895" y="7599"/>
                  </a:cubicBezTo>
                  <a:cubicBezTo>
                    <a:pt x="23769" y="7604"/>
                    <a:pt x="23639" y="7615"/>
                    <a:pt x="23513" y="7630"/>
                  </a:cubicBezTo>
                  <a:cubicBezTo>
                    <a:pt x="23492" y="7630"/>
                    <a:pt x="23477" y="7635"/>
                    <a:pt x="23460" y="7640"/>
                  </a:cubicBezTo>
                  <a:cubicBezTo>
                    <a:pt x="23383" y="7647"/>
                    <a:pt x="23298" y="7720"/>
                    <a:pt x="23325" y="7819"/>
                  </a:cubicBezTo>
                  <a:cubicBezTo>
                    <a:pt x="23508" y="8468"/>
                    <a:pt x="23854" y="9065"/>
                    <a:pt x="24314" y="9551"/>
                  </a:cubicBezTo>
                  <a:cubicBezTo>
                    <a:pt x="23335" y="9724"/>
                    <a:pt x="22393" y="10127"/>
                    <a:pt x="21588" y="10712"/>
                  </a:cubicBezTo>
                  <a:cubicBezTo>
                    <a:pt x="21352" y="10885"/>
                    <a:pt x="21127" y="11074"/>
                    <a:pt x="20917" y="11272"/>
                  </a:cubicBezTo>
                  <a:cubicBezTo>
                    <a:pt x="20861" y="11325"/>
                    <a:pt x="20876" y="11424"/>
                    <a:pt x="20929" y="11471"/>
                  </a:cubicBezTo>
                  <a:cubicBezTo>
                    <a:pt x="20934" y="11477"/>
                    <a:pt x="20939" y="11477"/>
                    <a:pt x="20944" y="11482"/>
                  </a:cubicBezTo>
                  <a:cubicBezTo>
                    <a:pt x="20929" y="11492"/>
                    <a:pt x="20912" y="11502"/>
                    <a:pt x="20902" y="11518"/>
                  </a:cubicBezTo>
                  <a:cubicBezTo>
                    <a:pt x="19992" y="12774"/>
                    <a:pt x="18914" y="13894"/>
                    <a:pt x="17731" y="14888"/>
                  </a:cubicBezTo>
                  <a:cubicBezTo>
                    <a:pt x="16543" y="15882"/>
                    <a:pt x="15261" y="16756"/>
                    <a:pt x="13933" y="17551"/>
                  </a:cubicBezTo>
                  <a:cubicBezTo>
                    <a:pt x="12650" y="18321"/>
                    <a:pt x="11332" y="19017"/>
                    <a:pt x="9998" y="19686"/>
                  </a:cubicBezTo>
                  <a:cubicBezTo>
                    <a:pt x="10269" y="19126"/>
                    <a:pt x="10521" y="18551"/>
                    <a:pt x="10772" y="17981"/>
                  </a:cubicBezTo>
                  <a:cubicBezTo>
                    <a:pt x="11081" y="17274"/>
                    <a:pt x="11390" y="16568"/>
                    <a:pt x="11699" y="15861"/>
                  </a:cubicBezTo>
                  <a:cubicBezTo>
                    <a:pt x="12315" y="14453"/>
                    <a:pt x="12928" y="13052"/>
                    <a:pt x="13546" y="11644"/>
                  </a:cubicBezTo>
                  <a:cubicBezTo>
                    <a:pt x="13891" y="10854"/>
                    <a:pt x="14237" y="10064"/>
                    <a:pt x="14582" y="9268"/>
                  </a:cubicBezTo>
                  <a:cubicBezTo>
                    <a:pt x="14631" y="9159"/>
                    <a:pt x="14536" y="9065"/>
                    <a:pt x="14446" y="9065"/>
                  </a:cubicBezTo>
                  <a:cubicBezTo>
                    <a:pt x="14402" y="9065"/>
                    <a:pt x="14360" y="9087"/>
                    <a:pt x="14336" y="9142"/>
                  </a:cubicBezTo>
                  <a:lnTo>
                    <a:pt x="12483" y="13371"/>
                  </a:lnTo>
                  <a:cubicBezTo>
                    <a:pt x="11871" y="14773"/>
                    <a:pt x="11254" y="16175"/>
                    <a:pt x="10641" y="17583"/>
                  </a:cubicBezTo>
                  <a:cubicBezTo>
                    <a:pt x="10301" y="18353"/>
                    <a:pt x="9972" y="19131"/>
                    <a:pt x="9584" y="19880"/>
                  </a:cubicBezTo>
                  <a:cubicBezTo>
                    <a:pt x="9584" y="19885"/>
                    <a:pt x="9579" y="19891"/>
                    <a:pt x="9579" y="19896"/>
                  </a:cubicBezTo>
                  <a:cubicBezTo>
                    <a:pt x="8779" y="20288"/>
                    <a:pt x="7978" y="20676"/>
                    <a:pt x="7161" y="21041"/>
                  </a:cubicBezTo>
                  <a:cubicBezTo>
                    <a:pt x="7475" y="19891"/>
                    <a:pt x="7711" y="18718"/>
                    <a:pt x="7873" y="17530"/>
                  </a:cubicBezTo>
                  <a:cubicBezTo>
                    <a:pt x="7920" y="17175"/>
                    <a:pt x="7957" y="16814"/>
                    <a:pt x="7994" y="16452"/>
                  </a:cubicBezTo>
                  <a:cubicBezTo>
                    <a:pt x="7999" y="16375"/>
                    <a:pt x="7968" y="16301"/>
                    <a:pt x="7883" y="16285"/>
                  </a:cubicBezTo>
                  <a:cubicBezTo>
                    <a:pt x="7875" y="16283"/>
                    <a:pt x="7866" y="16282"/>
                    <a:pt x="7857" y="16282"/>
                  </a:cubicBezTo>
                  <a:cubicBezTo>
                    <a:pt x="7797" y="16282"/>
                    <a:pt x="7725" y="16327"/>
                    <a:pt x="7716" y="16390"/>
                  </a:cubicBezTo>
                  <a:cubicBezTo>
                    <a:pt x="7601" y="17651"/>
                    <a:pt x="7397" y="18906"/>
                    <a:pt x="7104" y="20142"/>
                  </a:cubicBezTo>
                  <a:cubicBezTo>
                    <a:pt x="7021" y="20492"/>
                    <a:pt x="6931" y="20843"/>
                    <a:pt x="6832" y="21193"/>
                  </a:cubicBezTo>
                  <a:cubicBezTo>
                    <a:pt x="6345" y="21408"/>
                    <a:pt x="5854" y="21623"/>
                    <a:pt x="5362" y="21821"/>
                  </a:cubicBezTo>
                  <a:cubicBezTo>
                    <a:pt x="3860" y="22439"/>
                    <a:pt x="2331" y="22978"/>
                    <a:pt x="762" y="23391"/>
                  </a:cubicBezTo>
                  <a:cubicBezTo>
                    <a:pt x="563" y="23444"/>
                    <a:pt x="365" y="23495"/>
                    <a:pt x="165" y="23543"/>
                  </a:cubicBezTo>
                  <a:cubicBezTo>
                    <a:pt x="1" y="23586"/>
                    <a:pt x="60" y="23820"/>
                    <a:pt x="213" y="23820"/>
                  </a:cubicBezTo>
                  <a:cubicBezTo>
                    <a:pt x="224" y="23820"/>
                    <a:pt x="237" y="23818"/>
                    <a:pt x="249" y="23815"/>
                  </a:cubicBezTo>
                  <a:cubicBezTo>
                    <a:pt x="1840" y="23427"/>
                    <a:pt x="3394" y="22910"/>
                    <a:pt x="4917" y="22308"/>
                  </a:cubicBezTo>
                  <a:cubicBezTo>
                    <a:pt x="6277" y="21768"/>
                    <a:pt x="7612" y="21162"/>
                    <a:pt x="8931" y="20524"/>
                  </a:cubicBezTo>
                  <a:cubicBezTo>
                    <a:pt x="8951" y="20534"/>
                    <a:pt x="8972" y="20539"/>
                    <a:pt x="8999" y="20539"/>
                  </a:cubicBezTo>
                  <a:cubicBezTo>
                    <a:pt x="10568" y="20519"/>
                    <a:pt x="12138" y="20418"/>
                    <a:pt x="13697" y="20241"/>
                  </a:cubicBezTo>
                  <a:cubicBezTo>
                    <a:pt x="15261" y="20068"/>
                    <a:pt x="16811" y="19822"/>
                    <a:pt x="18349" y="19498"/>
                  </a:cubicBezTo>
                  <a:cubicBezTo>
                    <a:pt x="19212" y="19314"/>
                    <a:pt x="20070" y="19111"/>
                    <a:pt x="20924" y="18886"/>
                  </a:cubicBezTo>
                  <a:cubicBezTo>
                    <a:pt x="21082" y="18842"/>
                    <a:pt x="21023" y="18613"/>
                    <a:pt x="20879" y="18613"/>
                  </a:cubicBezTo>
                  <a:cubicBezTo>
                    <a:pt x="20866" y="18613"/>
                    <a:pt x="20853" y="18615"/>
                    <a:pt x="20840" y="18619"/>
                  </a:cubicBezTo>
                  <a:cubicBezTo>
                    <a:pt x="19328" y="19017"/>
                    <a:pt x="17799" y="19351"/>
                    <a:pt x="16256" y="19608"/>
                  </a:cubicBezTo>
                  <a:cubicBezTo>
                    <a:pt x="14723" y="19860"/>
                    <a:pt x="13174" y="20042"/>
                    <a:pt x="11619" y="20147"/>
                  </a:cubicBezTo>
                  <a:cubicBezTo>
                    <a:pt x="10914" y="20199"/>
                    <a:pt x="10202" y="20230"/>
                    <a:pt x="9496" y="20246"/>
                  </a:cubicBezTo>
                  <a:cubicBezTo>
                    <a:pt x="10882" y="19566"/>
                    <a:pt x="12259" y="18855"/>
                    <a:pt x="13592" y="18080"/>
                  </a:cubicBezTo>
                  <a:cubicBezTo>
                    <a:pt x="14947" y="17295"/>
                    <a:pt x="16261" y="16431"/>
                    <a:pt x="17480" y="15453"/>
                  </a:cubicBezTo>
                  <a:cubicBezTo>
                    <a:pt x="18688" y="14485"/>
                    <a:pt x="19809" y="13402"/>
                    <a:pt x="20755" y="12178"/>
                  </a:cubicBezTo>
                  <a:cubicBezTo>
                    <a:pt x="20876" y="12026"/>
                    <a:pt x="20997" y="11869"/>
                    <a:pt x="21112" y="11707"/>
                  </a:cubicBezTo>
                  <a:cubicBezTo>
                    <a:pt x="21164" y="11628"/>
                    <a:pt x="21132" y="11540"/>
                    <a:pt x="21069" y="11497"/>
                  </a:cubicBezTo>
                  <a:cubicBezTo>
                    <a:pt x="21091" y="11487"/>
                    <a:pt x="21112" y="11477"/>
                    <a:pt x="21127" y="11461"/>
                  </a:cubicBezTo>
                  <a:cubicBezTo>
                    <a:pt x="21834" y="10791"/>
                    <a:pt x="22692" y="10294"/>
                    <a:pt x="23617" y="10006"/>
                  </a:cubicBezTo>
                  <a:cubicBezTo>
                    <a:pt x="23885" y="9922"/>
                    <a:pt x="24157" y="9859"/>
                    <a:pt x="24434" y="9813"/>
                  </a:cubicBezTo>
                  <a:cubicBezTo>
                    <a:pt x="24471" y="9807"/>
                    <a:pt x="24497" y="9775"/>
                    <a:pt x="24513" y="9744"/>
                  </a:cubicBezTo>
                  <a:cubicBezTo>
                    <a:pt x="24711" y="9922"/>
                    <a:pt x="24926" y="10084"/>
                    <a:pt x="25151" y="10221"/>
                  </a:cubicBezTo>
                  <a:cubicBezTo>
                    <a:pt x="25298" y="10309"/>
                    <a:pt x="25450" y="10388"/>
                    <a:pt x="25602" y="10456"/>
                  </a:cubicBezTo>
                  <a:cubicBezTo>
                    <a:pt x="25759" y="10524"/>
                    <a:pt x="25926" y="10587"/>
                    <a:pt x="26046" y="10707"/>
                  </a:cubicBezTo>
                  <a:cubicBezTo>
                    <a:pt x="26177" y="10833"/>
                    <a:pt x="26245" y="11011"/>
                    <a:pt x="26302" y="11178"/>
                  </a:cubicBezTo>
                  <a:cubicBezTo>
                    <a:pt x="26365" y="11340"/>
                    <a:pt x="26423" y="11497"/>
                    <a:pt x="26496" y="11654"/>
                  </a:cubicBezTo>
                  <a:cubicBezTo>
                    <a:pt x="26626" y="11932"/>
                    <a:pt x="26800" y="12183"/>
                    <a:pt x="27003" y="12408"/>
                  </a:cubicBezTo>
                  <a:cubicBezTo>
                    <a:pt x="27401" y="12852"/>
                    <a:pt x="27950" y="13182"/>
                    <a:pt x="28547" y="13240"/>
                  </a:cubicBezTo>
                  <a:cubicBezTo>
                    <a:pt x="28624" y="13248"/>
                    <a:pt x="28701" y="13252"/>
                    <a:pt x="28777" y="13252"/>
                  </a:cubicBezTo>
                  <a:cubicBezTo>
                    <a:pt x="29419" y="13252"/>
                    <a:pt x="30023" y="12992"/>
                    <a:pt x="30599" y="12711"/>
                  </a:cubicBezTo>
                  <a:cubicBezTo>
                    <a:pt x="30750" y="13078"/>
                    <a:pt x="31074" y="13361"/>
                    <a:pt x="31451" y="13475"/>
                  </a:cubicBezTo>
                  <a:cubicBezTo>
                    <a:pt x="31566" y="13512"/>
                    <a:pt x="31684" y="13529"/>
                    <a:pt x="31800" y="13529"/>
                  </a:cubicBezTo>
                  <a:cubicBezTo>
                    <a:pt x="32133" y="13529"/>
                    <a:pt x="32457" y="13387"/>
                    <a:pt x="32702" y="13151"/>
                  </a:cubicBezTo>
                  <a:cubicBezTo>
                    <a:pt x="33052" y="12811"/>
                    <a:pt x="33157" y="12330"/>
                    <a:pt x="33047" y="11864"/>
                  </a:cubicBezTo>
                  <a:cubicBezTo>
                    <a:pt x="32942" y="11388"/>
                    <a:pt x="32649" y="10948"/>
                    <a:pt x="32357" y="10560"/>
                  </a:cubicBezTo>
                  <a:cubicBezTo>
                    <a:pt x="32000" y="10096"/>
                    <a:pt x="31582" y="9687"/>
                    <a:pt x="31121" y="9331"/>
                  </a:cubicBezTo>
                  <a:cubicBezTo>
                    <a:pt x="31478" y="9190"/>
                    <a:pt x="31797" y="8985"/>
                    <a:pt x="32079" y="8724"/>
                  </a:cubicBezTo>
                  <a:cubicBezTo>
                    <a:pt x="32132" y="8676"/>
                    <a:pt x="32121" y="8577"/>
                    <a:pt x="32069" y="8531"/>
                  </a:cubicBezTo>
                  <a:cubicBezTo>
                    <a:pt x="32041" y="8505"/>
                    <a:pt x="32009" y="8494"/>
                    <a:pt x="31977" y="8494"/>
                  </a:cubicBezTo>
                  <a:cubicBezTo>
                    <a:pt x="31938" y="8494"/>
                    <a:pt x="31899" y="8512"/>
                    <a:pt x="31869" y="8541"/>
                  </a:cubicBezTo>
                  <a:cubicBezTo>
                    <a:pt x="31598" y="8787"/>
                    <a:pt x="31284" y="8980"/>
                    <a:pt x="30939" y="9101"/>
                  </a:cubicBezTo>
                  <a:cubicBezTo>
                    <a:pt x="30912" y="9111"/>
                    <a:pt x="30891" y="9127"/>
                    <a:pt x="30876" y="9147"/>
                  </a:cubicBezTo>
                  <a:cubicBezTo>
                    <a:pt x="30787" y="9085"/>
                    <a:pt x="30698" y="9028"/>
                    <a:pt x="30604" y="8970"/>
                  </a:cubicBezTo>
                  <a:cubicBezTo>
                    <a:pt x="30614" y="8965"/>
                    <a:pt x="30625" y="8959"/>
                    <a:pt x="30635" y="8954"/>
                  </a:cubicBezTo>
                  <a:cubicBezTo>
                    <a:pt x="31215" y="8546"/>
                    <a:pt x="31577" y="7835"/>
                    <a:pt x="31529" y="7118"/>
                  </a:cubicBezTo>
                  <a:cubicBezTo>
                    <a:pt x="31483" y="6365"/>
                    <a:pt x="31012" y="5679"/>
                    <a:pt x="30326" y="5355"/>
                  </a:cubicBezTo>
                  <a:cubicBezTo>
                    <a:pt x="29971" y="5187"/>
                    <a:pt x="29578" y="5109"/>
                    <a:pt x="29186" y="5051"/>
                  </a:cubicBezTo>
                  <a:cubicBezTo>
                    <a:pt x="29212" y="4486"/>
                    <a:pt x="29017" y="3931"/>
                    <a:pt x="28647" y="3508"/>
                  </a:cubicBezTo>
                  <a:cubicBezTo>
                    <a:pt x="28264" y="3068"/>
                    <a:pt x="27699" y="2822"/>
                    <a:pt x="27119" y="2806"/>
                  </a:cubicBezTo>
                  <a:cubicBezTo>
                    <a:pt x="27095" y="2805"/>
                    <a:pt x="27072" y="2804"/>
                    <a:pt x="27048" y="2804"/>
                  </a:cubicBezTo>
                  <a:cubicBezTo>
                    <a:pt x="26778" y="2804"/>
                    <a:pt x="26505" y="2857"/>
                    <a:pt x="26255" y="2963"/>
                  </a:cubicBezTo>
                  <a:cubicBezTo>
                    <a:pt x="25926" y="2419"/>
                    <a:pt x="25533" y="1916"/>
                    <a:pt x="25073" y="1482"/>
                  </a:cubicBezTo>
                  <a:cubicBezTo>
                    <a:pt x="24262" y="718"/>
                    <a:pt x="23241" y="190"/>
                    <a:pt x="22132" y="43"/>
                  </a:cubicBezTo>
                  <a:cubicBezTo>
                    <a:pt x="21918" y="15"/>
                    <a:pt x="21702" y="1"/>
                    <a:pt x="2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gf3ea9f085e_0_2171"/>
          <p:cNvGrpSpPr/>
          <p:nvPr/>
        </p:nvGrpSpPr>
        <p:grpSpPr>
          <a:xfrm>
            <a:off x="5274365" y="2598773"/>
            <a:ext cx="4063641" cy="4182748"/>
            <a:chOff x="5539925" y="3455525"/>
            <a:chExt cx="1954350" cy="1954550"/>
          </a:xfrm>
        </p:grpSpPr>
        <p:sp>
          <p:nvSpPr>
            <p:cNvPr id="264" name="Google Shape;264;gf3ea9f085e_0_2171"/>
            <p:cNvSpPr/>
            <p:nvPr/>
          </p:nvSpPr>
          <p:spPr>
            <a:xfrm>
              <a:off x="5539925" y="3455525"/>
              <a:ext cx="1954350" cy="1954550"/>
            </a:xfrm>
            <a:custGeom>
              <a:avLst/>
              <a:gdLst/>
              <a:ahLst/>
              <a:cxnLst/>
              <a:rect l="l" t="t" r="r" b="b"/>
              <a:pathLst>
                <a:path w="78174" h="78182" extrusionOk="0">
                  <a:moveTo>
                    <a:pt x="39090" y="0"/>
                  </a:moveTo>
                  <a:cubicBezTo>
                    <a:pt x="17501" y="0"/>
                    <a:pt x="1" y="17502"/>
                    <a:pt x="1" y="39092"/>
                  </a:cubicBezTo>
                  <a:cubicBezTo>
                    <a:pt x="1" y="60681"/>
                    <a:pt x="17501" y="78181"/>
                    <a:pt x="39090" y="78181"/>
                  </a:cubicBezTo>
                  <a:cubicBezTo>
                    <a:pt x="60673" y="78181"/>
                    <a:pt x="78173" y="60681"/>
                    <a:pt x="78173" y="39092"/>
                  </a:cubicBezTo>
                  <a:cubicBezTo>
                    <a:pt x="78173" y="17502"/>
                    <a:pt x="60673" y="0"/>
                    <a:pt x="39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f3ea9f085e_0_2171"/>
            <p:cNvSpPr/>
            <p:nvPr/>
          </p:nvSpPr>
          <p:spPr>
            <a:xfrm>
              <a:off x="6071500" y="3939950"/>
              <a:ext cx="211275" cy="211225"/>
            </a:xfrm>
            <a:custGeom>
              <a:avLst/>
              <a:gdLst/>
              <a:ahLst/>
              <a:cxnLst/>
              <a:rect l="l" t="t" r="r" b="b"/>
              <a:pathLst>
                <a:path w="8451" h="8449" extrusionOk="0">
                  <a:moveTo>
                    <a:pt x="4223" y="0"/>
                  </a:moveTo>
                  <a:cubicBezTo>
                    <a:pt x="1890" y="0"/>
                    <a:pt x="1" y="1894"/>
                    <a:pt x="1" y="4228"/>
                  </a:cubicBezTo>
                  <a:cubicBezTo>
                    <a:pt x="1" y="6561"/>
                    <a:pt x="1890" y="8448"/>
                    <a:pt x="4223" y="8448"/>
                  </a:cubicBezTo>
                  <a:cubicBezTo>
                    <a:pt x="6555" y="8448"/>
                    <a:pt x="8450" y="6561"/>
                    <a:pt x="8450" y="4228"/>
                  </a:cubicBezTo>
                  <a:cubicBezTo>
                    <a:pt x="8450" y="1894"/>
                    <a:pt x="6555" y="0"/>
                    <a:pt x="4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f3ea9f085e_0_2171"/>
            <p:cNvSpPr/>
            <p:nvPr/>
          </p:nvSpPr>
          <p:spPr>
            <a:xfrm>
              <a:off x="6011075" y="4404450"/>
              <a:ext cx="188050" cy="188050"/>
            </a:xfrm>
            <a:custGeom>
              <a:avLst/>
              <a:gdLst/>
              <a:ahLst/>
              <a:cxnLst/>
              <a:rect l="l" t="t" r="r" b="b"/>
              <a:pathLst>
                <a:path w="7522" h="7522" extrusionOk="0">
                  <a:moveTo>
                    <a:pt x="3763" y="1"/>
                  </a:moveTo>
                  <a:cubicBezTo>
                    <a:pt x="1683" y="1"/>
                    <a:pt x="1" y="1683"/>
                    <a:pt x="1" y="3765"/>
                  </a:cubicBezTo>
                  <a:cubicBezTo>
                    <a:pt x="1" y="5839"/>
                    <a:pt x="1683" y="7521"/>
                    <a:pt x="3763" y="7521"/>
                  </a:cubicBezTo>
                  <a:cubicBezTo>
                    <a:pt x="5837" y="7521"/>
                    <a:pt x="7521" y="5839"/>
                    <a:pt x="7521" y="3765"/>
                  </a:cubicBezTo>
                  <a:cubicBezTo>
                    <a:pt x="7521" y="1683"/>
                    <a:pt x="5837" y="1"/>
                    <a:pt x="3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f3ea9f085e_0_2171"/>
            <p:cNvSpPr/>
            <p:nvPr/>
          </p:nvSpPr>
          <p:spPr>
            <a:xfrm>
              <a:off x="6026775" y="4435775"/>
              <a:ext cx="172350" cy="156725"/>
            </a:xfrm>
            <a:custGeom>
              <a:avLst/>
              <a:gdLst/>
              <a:ahLst/>
              <a:cxnLst/>
              <a:rect l="l" t="t" r="r" b="b"/>
              <a:pathLst>
                <a:path w="6894" h="6269" extrusionOk="0">
                  <a:moveTo>
                    <a:pt x="5939" y="1"/>
                  </a:moveTo>
                  <a:lnTo>
                    <a:pt x="5939" y="1"/>
                  </a:lnTo>
                  <a:cubicBezTo>
                    <a:pt x="6343" y="604"/>
                    <a:pt x="6575" y="1319"/>
                    <a:pt x="6575" y="2094"/>
                  </a:cubicBezTo>
                  <a:cubicBezTo>
                    <a:pt x="6575" y="4168"/>
                    <a:pt x="4891" y="5858"/>
                    <a:pt x="2811" y="5858"/>
                  </a:cubicBezTo>
                  <a:cubicBezTo>
                    <a:pt x="1698" y="5858"/>
                    <a:pt x="691" y="5368"/>
                    <a:pt x="1" y="4599"/>
                  </a:cubicBezTo>
                  <a:lnTo>
                    <a:pt x="1" y="4599"/>
                  </a:lnTo>
                  <a:cubicBezTo>
                    <a:pt x="677" y="5607"/>
                    <a:pt x="1830" y="6268"/>
                    <a:pt x="3135" y="6268"/>
                  </a:cubicBezTo>
                  <a:cubicBezTo>
                    <a:pt x="5209" y="6268"/>
                    <a:pt x="6893" y="4586"/>
                    <a:pt x="6893" y="2512"/>
                  </a:cubicBezTo>
                  <a:cubicBezTo>
                    <a:pt x="6893" y="1543"/>
                    <a:pt x="6536" y="669"/>
                    <a:pt x="5939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f3ea9f085e_0_2171"/>
            <p:cNvSpPr/>
            <p:nvPr/>
          </p:nvSpPr>
          <p:spPr>
            <a:xfrm>
              <a:off x="6024800" y="4415900"/>
              <a:ext cx="144500" cy="144475"/>
            </a:xfrm>
            <a:custGeom>
              <a:avLst/>
              <a:gdLst/>
              <a:ahLst/>
              <a:cxnLst/>
              <a:rect l="l" t="t" r="r" b="b"/>
              <a:pathLst>
                <a:path w="5780" h="5779" extrusionOk="0">
                  <a:moveTo>
                    <a:pt x="2890" y="1"/>
                  </a:moveTo>
                  <a:cubicBezTo>
                    <a:pt x="1293" y="1"/>
                    <a:pt x="0" y="1292"/>
                    <a:pt x="0" y="2889"/>
                  </a:cubicBezTo>
                  <a:cubicBezTo>
                    <a:pt x="0" y="4479"/>
                    <a:pt x="1293" y="5778"/>
                    <a:pt x="2890" y="5778"/>
                  </a:cubicBezTo>
                  <a:cubicBezTo>
                    <a:pt x="4487" y="5778"/>
                    <a:pt x="5780" y="4479"/>
                    <a:pt x="5780" y="2889"/>
                  </a:cubicBezTo>
                  <a:cubicBezTo>
                    <a:pt x="5780" y="1292"/>
                    <a:pt x="4487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f3ea9f085e_0_2171"/>
            <p:cNvSpPr/>
            <p:nvPr/>
          </p:nvSpPr>
          <p:spPr>
            <a:xfrm>
              <a:off x="6788525" y="4930425"/>
              <a:ext cx="256300" cy="256325"/>
            </a:xfrm>
            <a:custGeom>
              <a:avLst/>
              <a:gdLst/>
              <a:ahLst/>
              <a:cxnLst/>
              <a:rect l="l" t="t" r="r" b="b"/>
              <a:pathLst>
                <a:path w="10252" h="10253" extrusionOk="0">
                  <a:moveTo>
                    <a:pt x="5129" y="1"/>
                  </a:moveTo>
                  <a:cubicBezTo>
                    <a:pt x="2300" y="1"/>
                    <a:pt x="0" y="2294"/>
                    <a:pt x="0" y="5130"/>
                  </a:cubicBezTo>
                  <a:cubicBezTo>
                    <a:pt x="0" y="7959"/>
                    <a:pt x="2300" y="10252"/>
                    <a:pt x="5129" y="10252"/>
                  </a:cubicBezTo>
                  <a:cubicBezTo>
                    <a:pt x="7959" y="10252"/>
                    <a:pt x="10252" y="7959"/>
                    <a:pt x="10252" y="5130"/>
                  </a:cubicBezTo>
                  <a:cubicBezTo>
                    <a:pt x="10252" y="2294"/>
                    <a:pt x="7959" y="1"/>
                    <a:pt x="5129" y="1"/>
                  </a:cubicBezTo>
                  <a:close/>
                </a:path>
              </a:pathLst>
            </a:custGeom>
            <a:solidFill>
              <a:srgbClr val="FF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f3ea9f085e_0_2171"/>
            <p:cNvSpPr/>
            <p:nvPr/>
          </p:nvSpPr>
          <p:spPr>
            <a:xfrm>
              <a:off x="6810025" y="4973175"/>
              <a:ext cx="234800" cy="213575"/>
            </a:xfrm>
            <a:custGeom>
              <a:avLst/>
              <a:gdLst/>
              <a:ahLst/>
              <a:cxnLst/>
              <a:rect l="l" t="t" r="r" b="b"/>
              <a:pathLst>
                <a:path w="9392" h="8543" extrusionOk="0">
                  <a:moveTo>
                    <a:pt x="8093" y="0"/>
                  </a:moveTo>
                  <a:cubicBezTo>
                    <a:pt x="8637" y="816"/>
                    <a:pt x="8955" y="1796"/>
                    <a:pt x="8955" y="2850"/>
                  </a:cubicBezTo>
                  <a:cubicBezTo>
                    <a:pt x="8955" y="5679"/>
                    <a:pt x="6661" y="7979"/>
                    <a:pt x="3832" y="7979"/>
                  </a:cubicBezTo>
                  <a:cubicBezTo>
                    <a:pt x="2307" y="7979"/>
                    <a:pt x="942" y="7316"/>
                    <a:pt x="1" y="6263"/>
                  </a:cubicBezTo>
                  <a:lnTo>
                    <a:pt x="1" y="6263"/>
                  </a:lnTo>
                  <a:cubicBezTo>
                    <a:pt x="923" y="7640"/>
                    <a:pt x="2493" y="8542"/>
                    <a:pt x="4269" y="8542"/>
                  </a:cubicBezTo>
                  <a:cubicBezTo>
                    <a:pt x="7099" y="8542"/>
                    <a:pt x="9392" y="6249"/>
                    <a:pt x="9392" y="3420"/>
                  </a:cubicBezTo>
                  <a:cubicBezTo>
                    <a:pt x="9392" y="2107"/>
                    <a:pt x="8901" y="908"/>
                    <a:pt x="8093" y="0"/>
                  </a:cubicBezTo>
                  <a:close/>
                </a:path>
              </a:pathLst>
            </a:custGeom>
            <a:solidFill>
              <a:srgbClr val="D3B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f3ea9f085e_0_2171"/>
            <p:cNvSpPr/>
            <p:nvPr/>
          </p:nvSpPr>
          <p:spPr>
            <a:xfrm>
              <a:off x="6807400" y="4946175"/>
              <a:ext cx="196675" cy="196675"/>
            </a:xfrm>
            <a:custGeom>
              <a:avLst/>
              <a:gdLst/>
              <a:ahLst/>
              <a:cxnLst/>
              <a:rect l="l" t="t" r="r" b="b"/>
              <a:pathLst>
                <a:path w="7867" h="7867" extrusionOk="0">
                  <a:moveTo>
                    <a:pt x="3937" y="0"/>
                  </a:moveTo>
                  <a:cubicBezTo>
                    <a:pt x="1763" y="0"/>
                    <a:pt x="1" y="1756"/>
                    <a:pt x="1" y="3930"/>
                  </a:cubicBezTo>
                  <a:cubicBezTo>
                    <a:pt x="1" y="6104"/>
                    <a:pt x="1763" y="7866"/>
                    <a:pt x="3937" y="7866"/>
                  </a:cubicBezTo>
                  <a:cubicBezTo>
                    <a:pt x="6103" y="7866"/>
                    <a:pt x="7867" y="6104"/>
                    <a:pt x="7867" y="3930"/>
                  </a:cubicBezTo>
                  <a:cubicBezTo>
                    <a:pt x="7867" y="1756"/>
                    <a:pt x="6103" y="0"/>
                    <a:pt x="3937" y="0"/>
                  </a:cubicBezTo>
                  <a:close/>
                </a:path>
              </a:pathLst>
            </a:custGeom>
            <a:solidFill>
              <a:srgbClr val="BCA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f3ea9f085e_0_2171"/>
            <p:cNvSpPr/>
            <p:nvPr/>
          </p:nvSpPr>
          <p:spPr>
            <a:xfrm>
              <a:off x="5773825" y="3833075"/>
              <a:ext cx="159225" cy="159225"/>
            </a:xfrm>
            <a:custGeom>
              <a:avLst/>
              <a:gdLst/>
              <a:ahLst/>
              <a:cxnLst/>
              <a:rect l="l" t="t" r="r" b="b"/>
              <a:pathLst>
                <a:path w="6369" h="6369" extrusionOk="0">
                  <a:moveTo>
                    <a:pt x="3182" y="0"/>
                  </a:moveTo>
                  <a:cubicBezTo>
                    <a:pt x="1426" y="0"/>
                    <a:pt x="1" y="1425"/>
                    <a:pt x="1" y="3188"/>
                  </a:cubicBezTo>
                  <a:cubicBezTo>
                    <a:pt x="1" y="4945"/>
                    <a:pt x="1426" y="6368"/>
                    <a:pt x="3182" y="6368"/>
                  </a:cubicBezTo>
                  <a:cubicBezTo>
                    <a:pt x="4944" y="6368"/>
                    <a:pt x="6369" y="4945"/>
                    <a:pt x="6369" y="3188"/>
                  </a:cubicBezTo>
                  <a:cubicBezTo>
                    <a:pt x="6369" y="1425"/>
                    <a:pt x="4944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f3ea9f085e_0_2171"/>
            <p:cNvSpPr/>
            <p:nvPr/>
          </p:nvSpPr>
          <p:spPr>
            <a:xfrm>
              <a:off x="5787225" y="3859750"/>
              <a:ext cx="145825" cy="132550"/>
            </a:xfrm>
            <a:custGeom>
              <a:avLst/>
              <a:gdLst/>
              <a:ahLst/>
              <a:cxnLst/>
              <a:rect l="l" t="t" r="r" b="b"/>
              <a:pathLst>
                <a:path w="5833" h="5302" extrusionOk="0">
                  <a:moveTo>
                    <a:pt x="5025" y="1"/>
                  </a:moveTo>
                  <a:cubicBezTo>
                    <a:pt x="5362" y="505"/>
                    <a:pt x="5561" y="1114"/>
                    <a:pt x="5561" y="1763"/>
                  </a:cubicBezTo>
                  <a:cubicBezTo>
                    <a:pt x="5561" y="3526"/>
                    <a:pt x="4136" y="4951"/>
                    <a:pt x="2374" y="4951"/>
                  </a:cubicBezTo>
                  <a:cubicBezTo>
                    <a:pt x="1432" y="4951"/>
                    <a:pt x="584" y="4540"/>
                    <a:pt x="1" y="3884"/>
                  </a:cubicBezTo>
                  <a:lnTo>
                    <a:pt x="1" y="3884"/>
                  </a:lnTo>
                  <a:cubicBezTo>
                    <a:pt x="572" y="4738"/>
                    <a:pt x="1545" y="5301"/>
                    <a:pt x="2646" y="5301"/>
                  </a:cubicBezTo>
                  <a:cubicBezTo>
                    <a:pt x="4408" y="5301"/>
                    <a:pt x="5833" y="3878"/>
                    <a:pt x="5833" y="2121"/>
                  </a:cubicBezTo>
                  <a:cubicBezTo>
                    <a:pt x="5833" y="1306"/>
                    <a:pt x="5527" y="564"/>
                    <a:pt x="5025" y="1"/>
                  </a:cubicBezTo>
                  <a:close/>
                </a:path>
              </a:pathLst>
            </a:custGeom>
            <a:solidFill>
              <a:srgbClr val="D3B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f3ea9f085e_0_2171"/>
            <p:cNvSpPr/>
            <p:nvPr/>
          </p:nvSpPr>
          <p:spPr>
            <a:xfrm>
              <a:off x="5785600" y="384285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439" y="1"/>
                  </a:moveTo>
                  <a:cubicBezTo>
                    <a:pt x="1093" y="1"/>
                    <a:pt x="1" y="1095"/>
                    <a:pt x="1" y="2439"/>
                  </a:cubicBezTo>
                  <a:cubicBezTo>
                    <a:pt x="1" y="3791"/>
                    <a:pt x="1093" y="4885"/>
                    <a:pt x="2439" y="4885"/>
                  </a:cubicBezTo>
                  <a:cubicBezTo>
                    <a:pt x="3790" y="4885"/>
                    <a:pt x="4885" y="3791"/>
                    <a:pt x="4885" y="2439"/>
                  </a:cubicBezTo>
                  <a:cubicBezTo>
                    <a:pt x="4885" y="1095"/>
                    <a:pt x="3790" y="1"/>
                    <a:pt x="2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f3ea9f085e_0_2171"/>
            <p:cNvSpPr/>
            <p:nvPr/>
          </p:nvSpPr>
          <p:spPr>
            <a:xfrm>
              <a:off x="6437500" y="3731200"/>
              <a:ext cx="417475" cy="417675"/>
            </a:xfrm>
            <a:custGeom>
              <a:avLst/>
              <a:gdLst/>
              <a:ahLst/>
              <a:cxnLst/>
              <a:rect l="l" t="t" r="r" b="b"/>
              <a:pathLst>
                <a:path w="16699" h="16707" extrusionOk="0">
                  <a:moveTo>
                    <a:pt x="8350" y="1"/>
                  </a:moveTo>
                  <a:cubicBezTo>
                    <a:pt x="3738" y="1"/>
                    <a:pt x="0" y="3745"/>
                    <a:pt x="0" y="8350"/>
                  </a:cubicBezTo>
                  <a:cubicBezTo>
                    <a:pt x="0" y="12962"/>
                    <a:pt x="3738" y="16706"/>
                    <a:pt x="8350" y="16706"/>
                  </a:cubicBezTo>
                  <a:cubicBezTo>
                    <a:pt x="12962" y="16706"/>
                    <a:pt x="16699" y="12962"/>
                    <a:pt x="16699" y="8350"/>
                  </a:cubicBezTo>
                  <a:cubicBezTo>
                    <a:pt x="16699" y="3745"/>
                    <a:pt x="12962" y="1"/>
                    <a:pt x="8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f3ea9f085e_0_2171"/>
            <p:cNvSpPr/>
            <p:nvPr/>
          </p:nvSpPr>
          <p:spPr>
            <a:xfrm>
              <a:off x="6472750" y="3800950"/>
              <a:ext cx="382225" cy="347925"/>
            </a:xfrm>
            <a:custGeom>
              <a:avLst/>
              <a:gdLst/>
              <a:ahLst/>
              <a:cxnLst/>
              <a:rect l="l" t="t" r="r" b="b"/>
              <a:pathLst>
                <a:path w="15289" h="13917" extrusionOk="0">
                  <a:moveTo>
                    <a:pt x="13167" y="0"/>
                  </a:moveTo>
                  <a:cubicBezTo>
                    <a:pt x="14056" y="1332"/>
                    <a:pt x="14573" y="2922"/>
                    <a:pt x="14573" y="4640"/>
                  </a:cubicBezTo>
                  <a:cubicBezTo>
                    <a:pt x="14573" y="9252"/>
                    <a:pt x="10836" y="12989"/>
                    <a:pt x="6224" y="12989"/>
                  </a:cubicBezTo>
                  <a:cubicBezTo>
                    <a:pt x="3751" y="12989"/>
                    <a:pt x="1524" y="11915"/>
                    <a:pt x="1" y="10198"/>
                  </a:cubicBezTo>
                  <a:lnTo>
                    <a:pt x="1" y="10198"/>
                  </a:lnTo>
                  <a:cubicBezTo>
                    <a:pt x="1499" y="12439"/>
                    <a:pt x="4044" y="13916"/>
                    <a:pt x="6940" y="13916"/>
                  </a:cubicBezTo>
                  <a:cubicBezTo>
                    <a:pt x="11552" y="13916"/>
                    <a:pt x="15289" y="10172"/>
                    <a:pt x="15289" y="5560"/>
                  </a:cubicBezTo>
                  <a:cubicBezTo>
                    <a:pt x="15289" y="3426"/>
                    <a:pt x="14486" y="1478"/>
                    <a:pt x="1316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f3ea9f085e_0_2171"/>
            <p:cNvSpPr/>
            <p:nvPr/>
          </p:nvSpPr>
          <p:spPr>
            <a:xfrm>
              <a:off x="6468300" y="3756900"/>
              <a:ext cx="320250" cy="320250"/>
            </a:xfrm>
            <a:custGeom>
              <a:avLst/>
              <a:gdLst/>
              <a:ahLst/>
              <a:cxnLst/>
              <a:rect l="l" t="t" r="r" b="b"/>
              <a:pathLst>
                <a:path w="12810" h="12810" extrusionOk="0">
                  <a:moveTo>
                    <a:pt x="6402" y="0"/>
                  </a:moveTo>
                  <a:cubicBezTo>
                    <a:pt x="2863" y="0"/>
                    <a:pt x="1" y="2863"/>
                    <a:pt x="1" y="6402"/>
                  </a:cubicBezTo>
                  <a:cubicBezTo>
                    <a:pt x="1" y="9940"/>
                    <a:pt x="2863" y="12809"/>
                    <a:pt x="6402" y="12809"/>
                  </a:cubicBezTo>
                  <a:cubicBezTo>
                    <a:pt x="9940" y="12809"/>
                    <a:pt x="12809" y="9940"/>
                    <a:pt x="12809" y="6402"/>
                  </a:cubicBezTo>
                  <a:cubicBezTo>
                    <a:pt x="12809" y="2863"/>
                    <a:pt x="9940" y="0"/>
                    <a:pt x="6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f3ea9f085e_0_2171"/>
            <p:cNvSpPr/>
            <p:nvPr/>
          </p:nvSpPr>
          <p:spPr>
            <a:xfrm>
              <a:off x="6352325" y="5128750"/>
              <a:ext cx="116000" cy="115950"/>
            </a:xfrm>
            <a:custGeom>
              <a:avLst/>
              <a:gdLst/>
              <a:ahLst/>
              <a:cxnLst/>
              <a:rect l="l" t="t" r="r" b="b"/>
              <a:pathLst>
                <a:path w="4640" h="4638" extrusionOk="0">
                  <a:moveTo>
                    <a:pt x="2319" y="0"/>
                  </a:moveTo>
                  <a:cubicBezTo>
                    <a:pt x="1034" y="0"/>
                    <a:pt x="1" y="1040"/>
                    <a:pt x="1" y="2319"/>
                  </a:cubicBezTo>
                  <a:cubicBezTo>
                    <a:pt x="1" y="3604"/>
                    <a:pt x="1034" y="4638"/>
                    <a:pt x="2319" y="4638"/>
                  </a:cubicBezTo>
                  <a:cubicBezTo>
                    <a:pt x="3598" y="4638"/>
                    <a:pt x="4640" y="3604"/>
                    <a:pt x="4640" y="2319"/>
                  </a:cubicBezTo>
                  <a:cubicBezTo>
                    <a:pt x="4640" y="1040"/>
                    <a:pt x="3598" y="0"/>
                    <a:pt x="2319" y="0"/>
                  </a:cubicBezTo>
                  <a:close/>
                </a:path>
              </a:pathLst>
            </a:custGeom>
            <a:solidFill>
              <a:srgbClr val="D3B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f3ea9f085e_0_2171"/>
            <p:cNvSpPr/>
            <p:nvPr/>
          </p:nvSpPr>
          <p:spPr>
            <a:xfrm>
              <a:off x="6042200" y="3637775"/>
              <a:ext cx="115800" cy="115975"/>
            </a:xfrm>
            <a:custGeom>
              <a:avLst/>
              <a:gdLst/>
              <a:ahLst/>
              <a:cxnLst/>
              <a:rect l="l" t="t" r="r" b="b"/>
              <a:pathLst>
                <a:path w="4632" h="4639" extrusionOk="0">
                  <a:moveTo>
                    <a:pt x="2313" y="1"/>
                  </a:moveTo>
                  <a:cubicBezTo>
                    <a:pt x="1034" y="1"/>
                    <a:pt x="1" y="1041"/>
                    <a:pt x="1" y="2319"/>
                  </a:cubicBezTo>
                  <a:cubicBezTo>
                    <a:pt x="1" y="3598"/>
                    <a:pt x="1034" y="4638"/>
                    <a:pt x="2313" y="4638"/>
                  </a:cubicBezTo>
                  <a:cubicBezTo>
                    <a:pt x="3598" y="4638"/>
                    <a:pt x="4632" y="3598"/>
                    <a:pt x="4632" y="2319"/>
                  </a:cubicBezTo>
                  <a:cubicBezTo>
                    <a:pt x="4632" y="1041"/>
                    <a:pt x="3598" y="1"/>
                    <a:pt x="2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f3ea9f085e_0_2171"/>
            <p:cNvSpPr/>
            <p:nvPr/>
          </p:nvSpPr>
          <p:spPr>
            <a:xfrm>
              <a:off x="7121675" y="4199375"/>
              <a:ext cx="200475" cy="200450"/>
            </a:xfrm>
            <a:custGeom>
              <a:avLst/>
              <a:gdLst/>
              <a:ahLst/>
              <a:cxnLst/>
              <a:rect l="l" t="t" r="r" b="b"/>
              <a:pathLst>
                <a:path w="8019" h="8018" extrusionOk="0">
                  <a:moveTo>
                    <a:pt x="4009" y="1"/>
                  </a:moveTo>
                  <a:cubicBezTo>
                    <a:pt x="1796" y="1"/>
                    <a:pt x="0" y="1796"/>
                    <a:pt x="0" y="4010"/>
                  </a:cubicBezTo>
                  <a:cubicBezTo>
                    <a:pt x="0" y="6222"/>
                    <a:pt x="1796" y="8018"/>
                    <a:pt x="4009" y="8018"/>
                  </a:cubicBezTo>
                  <a:cubicBezTo>
                    <a:pt x="6222" y="8018"/>
                    <a:pt x="8019" y="6222"/>
                    <a:pt x="8019" y="4010"/>
                  </a:cubicBezTo>
                  <a:cubicBezTo>
                    <a:pt x="8019" y="1796"/>
                    <a:pt x="6222" y="1"/>
                    <a:pt x="4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f3ea9f085e_0_2171"/>
            <p:cNvSpPr/>
            <p:nvPr/>
          </p:nvSpPr>
          <p:spPr>
            <a:xfrm>
              <a:off x="6951850" y="4502375"/>
              <a:ext cx="116000" cy="115800"/>
            </a:xfrm>
            <a:custGeom>
              <a:avLst/>
              <a:gdLst/>
              <a:ahLst/>
              <a:cxnLst/>
              <a:rect l="l" t="t" r="r" b="b"/>
              <a:pathLst>
                <a:path w="4640" h="4632" extrusionOk="0">
                  <a:moveTo>
                    <a:pt x="2319" y="1"/>
                  </a:moveTo>
                  <a:cubicBezTo>
                    <a:pt x="1041" y="1"/>
                    <a:pt x="1" y="1034"/>
                    <a:pt x="1" y="2319"/>
                  </a:cubicBezTo>
                  <a:cubicBezTo>
                    <a:pt x="1" y="3598"/>
                    <a:pt x="1041" y="4632"/>
                    <a:pt x="2319" y="4632"/>
                  </a:cubicBezTo>
                  <a:cubicBezTo>
                    <a:pt x="3600" y="4632"/>
                    <a:pt x="4640" y="3598"/>
                    <a:pt x="4640" y="2319"/>
                  </a:cubicBezTo>
                  <a:cubicBezTo>
                    <a:pt x="4640" y="1034"/>
                    <a:pt x="3600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f3ea9f085e_0_2171"/>
            <p:cNvSpPr/>
            <p:nvPr/>
          </p:nvSpPr>
          <p:spPr>
            <a:xfrm>
              <a:off x="7009825" y="3695750"/>
              <a:ext cx="116000" cy="116000"/>
            </a:xfrm>
            <a:custGeom>
              <a:avLst/>
              <a:gdLst/>
              <a:ahLst/>
              <a:cxnLst/>
              <a:rect l="l" t="t" r="r" b="b"/>
              <a:pathLst>
                <a:path w="4640" h="4640" extrusionOk="0">
                  <a:moveTo>
                    <a:pt x="2321" y="0"/>
                  </a:moveTo>
                  <a:cubicBezTo>
                    <a:pt x="1042" y="0"/>
                    <a:pt x="0" y="1034"/>
                    <a:pt x="0" y="2319"/>
                  </a:cubicBezTo>
                  <a:cubicBezTo>
                    <a:pt x="0" y="3599"/>
                    <a:pt x="1042" y="4639"/>
                    <a:pt x="2321" y="4639"/>
                  </a:cubicBezTo>
                  <a:cubicBezTo>
                    <a:pt x="3599" y="4639"/>
                    <a:pt x="4640" y="3599"/>
                    <a:pt x="4640" y="2319"/>
                  </a:cubicBezTo>
                  <a:cubicBezTo>
                    <a:pt x="4640" y="1034"/>
                    <a:pt x="3599" y="0"/>
                    <a:pt x="2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f3ea9f085e_0_2171"/>
            <p:cNvSpPr/>
            <p:nvPr/>
          </p:nvSpPr>
          <p:spPr>
            <a:xfrm>
              <a:off x="5786075" y="4801875"/>
              <a:ext cx="116000" cy="116025"/>
            </a:xfrm>
            <a:custGeom>
              <a:avLst/>
              <a:gdLst/>
              <a:ahLst/>
              <a:cxnLst/>
              <a:rect l="l" t="t" r="r" b="b"/>
              <a:pathLst>
                <a:path w="4640" h="4641" extrusionOk="0">
                  <a:moveTo>
                    <a:pt x="2321" y="1"/>
                  </a:moveTo>
                  <a:cubicBezTo>
                    <a:pt x="1034" y="1"/>
                    <a:pt x="1" y="1041"/>
                    <a:pt x="1" y="2320"/>
                  </a:cubicBezTo>
                  <a:cubicBezTo>
                    <a:pt x="1" y="3598"/>
                    <a:pt x="1034" y="4640"/>
                    <a:pt x="2321" y="4640"/>
                  </a:cubicBezTo>
                  <a:cubicBezTo>
                    <a:pt x="3600" y="4640"/>
                    <a:pt x="4640" y="3598"/>
                    <a:pt x="4640" y="2320"/>
                  </a:cubicBezTo>
                  <a:cubicBezTo>
                    <a:pt x="4640" y="1041"/>
                    <a:pt x="3600" y="1"/>
                    <a:pt x="2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f3ea9f085e_0_2171"/>
            <p:cNvSpPr/>
            <p:nvPr/>
          </p:nvSpPr>
          <p:spPr>
            <a:xfrm>
              <a:off x="6459150" y="4534500"/>
              <a:ext cx="116000" cy="116000"/>
            </a:xfrm>
            <a:custGeom>
              <a:avLst/>
              <a:gdLst/>
              <a:ahLst/>
              <a:cxnLst/>
              <a:rect l="l" t="t" r="r" b="b"/>
              <a:pathLst>
                <a:path w="4640" h="4640" extrusionOk="0">
                  <a:moveTo>
                    <a:pt x="2321" y="1"/>
                  </a:moveTo>
                  <a:cubicBezTo>
                    <a:pt x="1035" y="1"/>
                    <a:pt x="1" y="1041"/>
                    <a:pt x="1" y="2319"/>
                  </a:cubicBezTo>
                  <a:cubicBezTo>
                    <a:pt x="1" y="3606"/>
                    <a:pt x="1035" y="4640"/>
                    <a:pt x="2321" y="4640"/>
                  </a:cubicBezTo>
                  <a:cubicBezTo>
                    <a:pt x="3600" y="4640"/>
                    <a:pt x="4640" y="3606"/>
                    <a:pt x="4640" y="2319"/>
                  </a:cubicBezTo>
                  <a:cubicBezTo>
                    <a:pt x="4640" y="1041"/>
                    <a:pt x="3600" y="1"/>
                    <a:pt x="2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f3ea9f085e_0_2171"/>
            <p:cNvSpPr/>
            <p:nvPr/>
          </p:nvSpPr>
          <p:spPr>
            <a:xfrm>
              <a:off x="5648750" y="4183625"/>
              <a:ext cx="115850" cy="116000"/>
            </a:xfrm>
            <a:custGeom>
              <a:avLst/>
              <a:gdLst/>
              <a:ahLst/>
              <a:cxnLst/>
              <a:rect l="l" t="t" r="r" b="b"/>
              <a:pathLst>
                <a:path w="4634" h="4640" extrusionOk="0">
                  <a:moveTo>
                    <a:pt x="2319" y="1"/>
                  </a:moveTo>
                  <a:cubicBezTo>
                    <a:pt x="1034" y="1"/>
                    <a:pt x="1" y="1041"/>
                    <a:pt x="1" y="2319"/>
                  </a:cubicBezTo>
                  <a:cubicBezTo>
                    <a:pt x="1" y="3598"/>
                    <a:pt x="1034" y="4640"/>
                    <a:pt x="2319" y="4640"/>
                  </a:cubicBezTo>
                  <a:cubicBezTo>
                    <a:pt x="3600" y="4640"/>
                    <a:pt x="4633" y="3598"/>
                    <a:pt x="4633" y="2319"/>
                  </a:cubicBezTo>
                  <a:cubicBezTo>
                    <a:pt x="4633" y="1041"/>
                    <a:pt x="3600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f3ea9f085e_0_2171"/>
            <p:cNvSpPr/>
            <p:nvPr/>
          </p:nvSpPr>
          <p:spPr>
            <a:xfrm>
              <a:off x="5742850" y="4090675"/>
              <a:ext cx="1751425" cy="1319400"/>
            </a:xfrm>
            <a:custGeom>
              <a:avLst/>
              <a:gdLst/>
              <a:ahLst/>
              <a:cxnLst/>
              <a:rect l="l" t="t" r="r" b="b"/>
              <a:pathLst>
                <a:path w="70057" h="52776" extrusionOk="0">
                  <a:moveTo>
                    <a:pt x="46956" y="33591"/>
                  </a:moveTo>
                  <a:cubicBezTo>
                    <a:pt x="49759" y="33591"/>
                    <a:pt x="52039" y="35838"/>
                    <a:pt x="52079" y="38634"/>
                  </a:cubicBezTo>
                  <a:lnTo>
                    <a:pt x="52079" y="38640"/>
                  </a:lnTo>
                  <a:lnTo>
                    <a:pt x="52079" y="38646"/>
                  </a:lnTo>
                  <a:lnTo>
                    <a:pt x="52079" y="38654"/>
                  </a:lnTo>
                  <a:lnTo>
                    <a:pt x="52079" y="38661"/>
                  </a:lnTo>
                  <a:lnTo>
                    <a:pt x="52079" y="38667"/>
                  </a:lnTo>
                  <a:lnTo>
                    <a:pt x="52079" y="38673"/>
                  </a:lnTo>
                  <a:lnTo>
                    <a:pt x="52079" y="38680"/>
                  </a:lnTo>
                  <a:lnTo>
                    <a:pt x="52079" y="38686"/>
                  </a:lnTo>
                  <a:lnTo>
                    <a:pt x="52079" y="38694"/>
                  </a:lnTo>
                  <a:lnTo>
                    <a:pt x="52079" y="38700"/>
                  </a:lnTo>
                  <a:lnTo>
                    <a:pt x="52079" y="38707"/>
                  </a:lnTo>
                  <a:lnTo>
                    <a:pt x="52079" y="38720"/>
                  </a:lnTo>
                  <a:cubicBezTo>
                    <a:pt x="52079" y="38826"/>
                    <a:pt x="52079" y="38933"/>
                    <a:pt x="52071" y="39038"/>
                  </a:cubicBezTo>
                  <a:lnTo>
                    <a:pt x="52071" y="39071"/>
                  </a:lnTo>
                  <a:cubicBezTo>
                    <a:pt x="52071" y="39077"/>
                    <a:pt x="52071" y="39084"/>
                    <a:pt x="52065" y="39092"/>
                  </a:cubicBezTo>
                  <a:cubicBezTo>
                    <a:pt x="51880" y="41748"/>
                    <a:pt x="49660" y="43842"/>
                    <a:pt x="46956" y="43842"/>
                  </a:cubicBezTo>
                  <a:lnTo>
                    <a:pt x="46724" y="43842"/>
                  </a:lnTo>
                  <a:cubicBezTo>
                    <a:pt x="44000" y="43723"/>
                    <a:pt x="41827" y="41469"/>
                    <a:pt x="41827" y="38720"/>
                  </a:cubicBezTo>
                  <a:cubicBezTo>
                    <a:pt x="41827" y="35884"/>
                    <a:pt x="44127" y="33591"/>
                    <a:pt x="46956" y="33591"/>
                  </a:cubicBezTo>
                  <a:close/>
                  <a:moveTo>
                    <a:pt x="26698" y="41523"/>
                  </a:moveTo>
                  <a:cubicBezTo>
                    <a:pt x="27977" y="41523"/>
                    <a:pt x="29019" y="42563"/>
                    <a:pt x="29019" y="43842"/>
                  </a:cubicBezTo>
                  <a:cubicBezTo>
                    <a:pt x="29019" y="45127"/>
                    <a:pt x="27977" y="46161"/>
                    <a:pt x="26698" y="46161"/>
                  </a:cubicBezTo>
                  <a:cubicBezTo>
                    <a:pt x="25413" y="46161"/>
                    <a:pt x="24380" y="45127"/>
                    <a:pt x="24380" y="43842"/>
                  </a:cubicBezTo>
                  <a:cubicBezTo>
                    <a:pt x="24380" y="42563"/>
                    <a:pt x="25413" y="41523"/>
                    <a:pt x="26698" y="41523"/>
                  </a:cubicBezTo>
                  <a:close/>
                  <a:moveTo>
                    <a:pt x="67598" y="0"/>
                  </a:moveTo>
                  <a:cubicBezTo>
                    <a:pt x="63258" y="23307"/>
                    <a:pt x="42815" y="40952"/>
                    <a:pt x="18250" y="40952"/>
                  </a:cubicBezTo>
                  <a:cubicBezTo>
                    <a:pt x="11816" y="40952"/>
                    <a:pt x="5659" y="39741"/>
                    <a:pt x="1" y="37533"/>
                  </a:cubicBezTo>
                  <a:lnTo>
                    <a:pt x="1" y="37533"/>
                  </a:lnTo>
                  <a:cubicBezTo>
                    <a:pt x="6984" y="46585"/>
                    <a:pt x="17846" y="52497"/>
                    <a:pt x="30105" y="52761"/>
                  </a:cubicBezTo>
                  <a:lnTo>
                    <a:pt x="30164" y="52761"/>
                  </a:lnTo>
                  <a:cubicBezTo>
                    <a:pt x="30172" y="52761"/>
                    <a:pt x="30184" y="52769"/>
                    <a:pt x="30191" y="52769"/>
                  </a:cubicBezTo>
                  <a:lnTo>
                    <a:pt x="30655" y="52769"/>
                  </a:lnTo>
                  <a:cubicBezTo>
                    <a:pt x="30668" y="52769"/>
                    <a:pt x="30674" y="52775"/>
                    <a:pt x="30681" y="52775"/>
                  </a:cubicBezTo>
                  <a:lnTo>
                    <a:pt x="30973" y="52775"/>
                  </a:lnTo>
                  <a:cubicBezTo>
                    <a:pt x="52556" y="52775"/>
                    <a:pt x="70056" y="35275"/>
                    <a:pt x="70056" y="13686"/>
                  </a:cubicBezTo>
                  <a:lnTo>
                    <a:pt x="70056" y="13652"/>
                  </a:lnTo>
                  <a:lnTo>
                    <a:pt x="70056" y="13646"/>
                  </a:lnTo>
                  <a:lnTo>
                    <a:pt x="70056" y="13625"/>
                  </a:lnTo>
                  <a:lnTo>
                    <a:pt x="70056" y="13612"/>
                  </a:lnTo>
                  <a:lnTo>
                    <a:pt x="70056" y="13592"/>
                  </a:lnTo>
                  <a:lnTo>
                    <a:pt x="70056" y="13579"/>
                  </a:lnTo>
                  <a:lnTo>
                    <a:pt x="70056" y="13566"/>
                  </a:lnTo>
                  <a:lnTo>
                    <a:pt x="70056" y="13552"/>
                  </a:lnTo>
                  <a:lnTo>
                    <a:pt x="70056" y="13533"/>
                  </a:lnTo>
                  <a:lnTo>
                    <a:pt x="70056" y="13519"/>
                  </a:lnTo>
                  <a:lnTo>
                    <a:pt x="70056" y="13506"/>
                  </a:lnTo>
                  <a:lnTo>
                    <a:pt x="70056" y="13487"/>
                  </a:lnTo>
                  <a:lnTo>
                    <a:pt x="70056" y="13479"/>
                  </a:lnTo>
                  <a:cubicBezTo>
                    <a:pt x="70036" y="8741"/>
                    <a:pt x="69161" y="4202"/>
                    <a:pt x="67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f3ea9f085e_0_2171"/>
            <p:cNvSpPr/>
            <p:nvPr/>
          </p:nvSpPr>
          <p:spPr>
            <a:xfrm>
              <a:off x="6788525" y="4930425"/>
              <a:ext cx="256300" cy="256325"/>
            </a:xfrm>
            <a:custGeom>
              <a:avLst/>
              <a:gdLst/>
              <a:ahLst/>
              <a:cxnLst/>
              <a:rect l="l" t="t" r="r" b="b"/>
              <a:pathLst>
                <a:path w="10252" h="10253" extrusionOk="0">
                  <a:moveTo>
                    <a:pt x="8953" y="1710"/>
                  </a:moveTo>
                  <a:cubicBezTo>
                    <a:pt x="8953" y="1711"/>
                    <a:pt x="8954" y="1712"/>
                    <a:pt x="8954" y="1713"/>
                  </a:cubicBezTo>
                  <a:lnTo>
                    <a:pt x="8954" y="1713"/>
                  </a:lnTo>
                  <a:cubicBezTo>
                    <a:pt x="8980" y="1741"/>
                    <a:pt x="9005" y="1770"/>
                    <a:pt x="9030" y="1800"/>
                  </a:cubicBezTo>
                  <a:lnTo>
                    <a:pt x="9030" y="1800"/>
                  </a:lnTo>
                  <a:cubicBezTo>
                    <a:pt x="9005" y="1770"/>
                    <a:pt x="8979" y="1740"/>
                    <a:pt x="8953" y="1710"/>
                  </a:cubicBezTo>
                  <a:close/>
                  <a:moveTo>
                    <a:pt x="9030" y="1800"/>
                  </a:moveTo>
                  <a:cubicBezTo>
                    <a:pt x="9773" y="2677"/>
                    <a:pt x="10232" y="3807"/>
                    <a:pt x="10252" y="5044"/>
                  </a:cubicBezTo>
                  <a:cubicBezTo>
                    <a:pt x="10234" y="3806"/>
                    <a:pt x="9777" y="2675"/>
                    <a:pt x="9030" y="1800"/>
                  </a:cubicBezTo>
                  <a:close/>
                  <a:moveTo>
                    <a:pt x="4692" y="630"/>
                  </a:moveTo>
                  <a:cubicBezTo>
                    <a:pt x="6858" y="630"/>
                    <a:pt x="8622" y="2386"/>
                    <a:pt x="8622" y="4560"/>
                  </a:cubicBezTo>
                  <a:cubicBezTo>
                    <a:pt x="8622" y="6734"/>
                    <a:pt x="6858" y="8496"/>
                    <a:pt x="4692" y="8496"/>
                  </a:cubicBezTo>
                  <a:cubicBezTo>
                    <a:pt x="2518" y="8496"/>
                    <a:pt x="756" y="6734"/>
                    <a:pt x="756" y="4560"/>
                  </a:cubicBezTo>
                  <a:cubicBezTo>
                    <a:pt x="756" y="2386"/>
                    <a:pt x="2518" y="630"/>
                    <a:pt x="4692" y="630"/>
                  </a:cubicBezTo>
                  <a:close/>
                  <a:moveTo>
                    <a:pt x="5129" y="1"/>
                  </a:moveTo>
                  <a:cubicBezTo>
                    <a:pt x="2300" y="1"/>
                    <a:pt x="0" y="2294"/>
                    <a:pt x="0" y="5130"/>
                  </a:cubicBezTo>
                  <a:cubicBezTo>
                    <a:pt x="0" y="6182"/>
                    <a:pt x="319" y="7162"/>
                    <a:pt x="864" y="7977"/>
                  </a:cubicBezTo>
                  <a:lnTo>
                    <a:pt x="864" y="7977"/>
                  </a:lnTo>
                  <a:cubicBezTo>
                    <a:pt x="863" y="7976"/>
                    <a:pt x="862" y="7974"/>
                    <a:pt x="861" y="7973"/>
                  </a:cubicBezTo>
                  <a:lnTo>
                    <a:pt x="861" y="7973"/>
                  </a:lnTo>
                  <a:cubicBezTo>
                    <a:pt x="993" y="8171"/>
                    <a:pt x="1139" y="8358"/>
                    <a:pt x="1296" y="8535"/>
                  </a:cubicBezTo>
                  <a:lnTo>
                    <a:pt x="1296" y="8535"/>
                  </a:lnTo>
                  <a:cubicBezTo>
                    <a:pt x="1140" y="8359"/>
                    <a:pt x="996" y="8173"/>
                    <a:pt x="864" y="7977"/>
                  </a:cubicBezTo>
                  <a:lnTo>
                    <a:pt x="864" y="7977"/>
                  </a:lnTo>
                  <a:cubicBezTo>
                    <a:pt x="1806" y="9028"/>
                    <a:pt x="3169" y="9689"/>
                    <a:pt x="4692" y="9689"/>
                  </a:cubicBezTo>
                  <a:cubicBezTo>
                    <a:pt x="7521" y="9689"/>
                    <a:pt x="9815" y="7389"/>
                    <a:pt x="9815" y="4560"/>
                  </a:cubicBezTo>
                  <a:cubicBezTo>
                    <a:pt x="9815" y="3507"/>
                    <a:pt x="9497" y="2528"/>
                    <a:pt x="8954" y="1713"/>
                  </a:cubicBezTo>
                  <a:lnTo>
                    <a:pt x="8954" y="1713"/>
                  </a:lnTo>
                  <a:cubicBezTo>
                    <a:pt x="8016" y="662"/>
                    <a:pt x="6649" y="1"/>
                    <a:pt x="5129" y="1"/>
                  </a:cubicBezTo>
                  <a:close/>
                  <a:moveTo>
                    <a:pt x="1296" y="8535"/>
                  </a:moveTo>
                  <a:lnTo>
                    <a:pt x="1296" y="8535"/>
                  </a:lnTo>
                  <a:cubicBezTo>
                    <a:pt x="2187" y="9538"/>
                    <a:pt x="3466" y="10189"/>
                    <a:pt x="4897" y="10252"/>
                  </a:cubicBezTo>
                  <a:cubicBezTo>
                    <a:pt x="3467" y="10184"/>
                    <a:pt x="2189" y="9538"/>
                    <a:pt x="1296" y="8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f3ea9f085e_0_2171"/>
            <p:cNvSpPr/>
            <p:nvPr/>
          </p:nvSpPr>
          <p:spPr>
            <a:xfrm>
              <a:off x="6810025" y="4973175"/>
              <a:ext cx="234800" cy="213575"/>
            </a:xfrm>
            <a:custGeom>
              <a:avLst/>
              <a:gdLst/>
              <a:ahLst/>
              <a:cxnLst/>
              <a:rect l="l" t="t" r="r" b="b"/>
              <a:pathLst>
                <a:path w="9392" h="8543" extrusionOk="0">
                  <a:moveTo>
                    <a:pt x="8093" y="0"/>
                  </a:moveTo>
                  <a:cubicBezTo>
                    <a:pt x="8637" y="816"/>
                    <a:pt x="8955" y="1796"/>
                    <a:pt x="8955" y="2850"/>
                  </a:cubicBezTo>
                  <a:cubicBezTo>
                    <a:pt x="8955" y="5679"/>
                    <a:pt x="6661" y="7979"/>
                    <a:pt x="3832" y="7979"/>
                  </a:cubicBezTo>
                  <a:cubicBezTo>
                    <a:pt x="2307" y="7979"/>
                    <a:pt x="942" y="7316"/>
                    <a:pt x="1" y="6263"/>
                  </a:cubicBezTo>
                  <a:lnTo>
                    <a:pt x="1" y="6263"/>
                  </a:lnTo>
                  <a:cubicBezTo>
                    <a:pt x="884" y="7582"/>
                    <a:pt x="2355" y="8463"/>
                    <a:pt x="4037" y="8542"/>
                  </a:cubicBezTo>
                  <a:lnTo>
                    <a:pt x="4269" y="8542"/>
                  </a:lnTo>
                  <a:cubicBezTo>
                    <a:pt x="6973" y="8542"/>
                    <a:pt x="9193" y="6448"/>
                    <a:pt x="9378" y="3792"/>
                  </a:cubicBezTo>
                  <a:cubicBezTo>
                    <a:pt x="9384" y="3784"/>
                    <a:pt x="9384" y="3777"/>
                    <a:pt x="9384" y="3771"/>
                  </a:cubicBezTo>
                  <a:lnTo>
                    <a:pt x="9384" y="3738"/>
                  </a:lnTo>
                  <a:cubicBezTo>
                    <a:pt x="9392" y="3633"/>
                    <a:pt x="9392" y="3526"/>
                    <a:pt x="9392" y="3420"/>
                  </a:cubicBezTo>
                  <a:lnTo>
                    <a:pt x="9392" y="3407"/>
                  </a:lnTo>
                  <a:lnTo>
                    <a:pt x="9392" y="3400"/>
                  </a:lnTo>
                  <a:lnTo>
                    <a:pt x="9392" y="3394"/>
                  </a:lnTo>
                  <a:lnTo>
                    <a:pt x="9392" y="3386"/>
                  </a:lnTo>
                  <a:lnTo>
                    <a:pt x="9392" y="3380"/>
                  </a:lnTo>
                  <a:lnTo>
                    <a:pt x="9392" y="3373"/>
                  </a:lnTo>
                  <a:lnTo>
                    <a:pt x="9392" y="3367"/>
                  </a:lnTo>
                  <a:lnTo>
                    <a:pt x="9392" y="3361"/>
                  </a:lnTo>
                  <a:lnTo>
                    <a:pt x="9392" y="3354"/>
                  </a:lnTo>
                  <a:lnTo>
                    <a:pt x="9392" y="3346"/>
                  </a:lnTo>
                  <a:lnTo>
                    <a:pt x="9392" y="3340"/>
                  </a:lnTo>
                  <a:lnTo>
                    <a:pt x="9392" y="3334"/>
                  </a:lnTo>
                  <a:cubicBezTo>
                    <a:pt x="9371" y="2055"/>
                    <a:pt x="8881" y="889"/>
                    <a:pt x="809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f3ea9f085e_0_2171"/>
            <p:cNvSpPr/>
            <p:nvPr/>
          </p:nvSpPr>
          <p:spPr>
            <a:xfrm>
              <a:off x="6807400" y="4946175"/>
              <a:ext cx="196675" cy="196675"/>
            </a:xfrm>
            <a:custGeom>
              <a:avLst/>
              <a:gdLst/>
              <a:ahLst/>
              <a:cxnLst/>
              <a:rect l="l" t="t" r="r" b="b"/>
              <a:pathLst>
                <a:path w="7867" h="7867" extrusionOk="0">
                  <a:moveTo>
                    <a:pt x="3937" y="0"/>
                  </a:moveTo>
                  <a:cubicBezTo>
                    <a:pt x="1763" y="0"/>
                    <a:pt x="1" y="1756"/>
                    <a:pt x="1" y="3930"/>
                  </a:cubicBezTo>
                  <a:cubicBezTo>
                    <a:pt x="1" y="6104"/>
                    <a:pt x="1763" y="7866"/>
                    <a:pt x="3937" y="7866"/>
                  </a:cubicBezTo>
                  <a:cubicBezTo>
                    <a:pt x="6103" y="7866"/>
                    <a:pt x="7867" y="6104"/>
                    <a:pt x="7867" y="3930"/>
                  </a:cubicBezTo>
                  <a:cubicBezTo>
                    <a:pt x="7867" y="1756"/>
                    <a:pt x="6103" y="0"/>
                    <a:pt x="3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f3ea9f085e_0_2171"/>
            <p:cNvSpPr/>
            <p:nvPr/>
          </p:nvSpPr>
          <p:spPr>
            <a:xfrm>
              <a:off x="6352325" y="5128750"/>
              <a:ext cx="116000" cy="115950"/>
            </a:xfrm>
            <a:custGeom>
              <a:avLst/>
              <a:gdLst/>
              <a:ahLst/>
              <a:cxnLst/>
              <a:rect l="l" t="t" r="r" b="b"/>
              <a:pathLst>
                <a:path w="4640" h="4638" extrusionOk="0">
                  <a:moveTo>
                    <a:pt x="2319" y="0"/>
                  </a:moveTo>
                  <a:cubicBezTo>
                    <a:pt x="1034" y="0"/>
                    <a:pt x="1" y="1040"/>
                    <a:pt x="1" y="2319"/>
                  </a:cubicBezTo>
                  <a:cubicBezTo>
                    <a:pt x="1" y="3604"/>
                    <a:pt x="1034" y="4638"/>
                    <a:pt x="2319" y="4638"/>
                  </a:cubicBezTo>
                  <a:cubicBezTo>
                    <a:pt x="3598" y="4638"/>
                    <a:pt x="4640" y="3604"/>
                    <a:pt x="4640" y="2319"/>
                  </a:cubicBezTo>
                  <a:cubicBezTo>
                    <a:pt x="4640" y="1040"/>
                    <a:pt x="3598" y="0"/>
                    <a:pt x="2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41" y="1445935"/>
            <a:ext cx="1839945" cy="2971510"/>
          </a:xfrm>
          <a:prstGeom prst="rect">
            <a:avLst/>
          </a:prstGeom>
        </p:spPr>
      </p:pic>
      <p:sp>
        <p:nvSpPr>
          <p:cNvPr id="187" name="Google Shape;255;gf3ea9f085e_0_2171"/>
          <p:cNvSpPr txBox="1">
            <a:spLocks/>
          </p:cNvSpPr>
          <p:nvPr/>
        </p:nvSpPr>
        <p:spPr>
          <a:xfrm>
            <a:off x="1199619" y="2869244"/>
            <a:ext cx="4585573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웹  </a:t>
            </a:r>
            <a:r>
              <a:rPr lang="en-US" altLang="ko-KR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/</a:t>
            </a:r>
            <a:r>
              <a:rPr lang="ko-KR" altLang="en-US" dirty="0" err="1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하이브리드</a:t>
            </a:r>
            <a:r>
              <a:rPr lang="ko-KR" altLang="en-US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 앱 </a:t>
            </a:r>
            <a:r>
              <a:rPr lang="en-US" altLang="ko-KR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/</a:t>
            </a:r>
            <a:r>
              <a:rPr lang="ko-KR" altLang="en-US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 인공지능</a:t>
            </a:r>
            <a:r>
              <a:rPr lang="en-US" altLang="ko-KR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(AI)</a:t>
            </a:r>
            <a:r>
              <a:rPr lang="ko-KR" altLang="en-US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 </a:t>
            </a:r>
            <a:r>
              <a:rPr lang="en-US" altLang="ko-KR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/ </a:t>
            </a:r>
            <a:r>
              <a:rPr lang="ko-KR" altLang="en-US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음성 </a:t>
            </a:r>
            <a:r>
              <a:rPr lang="en-US" altLang="ko-KR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/ </a:t>
            </a:r>
            <a:r>
              <a:rPr lang="ko-KR" altLang="en-US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감성 일기 서비스</a:t>
            </a:r>
            <a:endParaRPr lang="ko-KR" altLang="en-US" dirty="0"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3450" y="176745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008673" y="1985936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82" name="Google Shape;814;g125511596a6_0_7"/>
          <p:cNvGrpSpPr/>
          <p:nvPr/>
        </p:nvGrpSpPr>
        <p:grpSpPr>
          <a:xfrm>
            <a:off x="5688013" y="317953"/>
            <a:ext cx="239802" cy="242120"/>
            <a:chOff x="5292807" y="2972822"/>
            <a:chExt cx="636870" cy="643026"/>
          </a:xfrm>
        </p:grpSpPr>
        <p:sp>
          <p:nvSpPr>
            <p:cNvPr id="183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811;g125511596a6_0_7"/>
          <p:cNvSpPr/>
          <p:nvPr/>
        </p:nvSpPr>
        <p:spPr>
          <a:xfrm>
            <a:off x="8825175" y="2549218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818;g125511596a6_0_7"/>
          <p:cNvSpPr/>
          <p:nvPr/>
        </p:nvSpPr>
        <p:spPr>
          <a:xfrm>
            <a:off x="240388" y="2613457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Picture 10" descr="Android) Room Library?_Room Persistent Library_ORM 개념_Persistence 개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685" y="2095959"/>
            <a:ext cx="680953" cy="45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Google Shape;255;gf3ea9f085e_0_2171"/>
          <p:cNvSpPr txBox="1">
            <a:spLocks/>
          </p:cNvSpPr>
          <p:nvPr/>
        </p:nvSpPr>
        <p:spPr>
          <a:xfrm>
            <a:off x="-1248594" y="1490679"/>
            <a:ext cx="1212969" cy="164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Android Studio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grpSp>
        <p:nvGrpSpPr>
          <p:cNvPr id="24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25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89520" y="534061"/>
            <a:ext cx="357570" cy="360059"/>
            <a:chOff x="4975856" y="537058"/>
            <a:chExt cx="495376" cy="495452"/>
          </a:xfrm>
        </p:grpSpPr>
        <p:sp>
          <p:nvSpPr>
            <p:cNvPr id="3" name="타원 2"/>
            <p:cNvSpPr/>
            <p:nvPr/>
          </p:nvSpPr>
          <p:spPr>
            <a:xfrm>
              <a:off x="4975856" y="537058"/>
              <a:ext cx="495376" cy="4954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8" t="11976" r="19773" b="12427"/>
            <a:stretch/>
          </p:blipFill>
          <p:spPr>
            <a:xfrm>
              <a:off x="5014260" y="596408"/>
              <a:ext cx="417195" cy="340995"/>
            </a:xfrm>
            <a:prstGeom prst="rect">
              <a:avLst/>
            </a:prstGeom>
          </p:spPr>
        </p:pic>
      </p:grpSp>
      <p:sp>
        <p:nvSpPr>
          <p:cNvPr id="31" name="Google Shape;255;gf3ea9f085e_0_2171"/>
          <p:cNvSpPr txBox="1">
            <a:spLocks/>
          </p:cNvSpPr>
          <p:nvPr/>
        </p:nvSpPr>
        <p:spPr>
          <a:xfrm>
            <a:off x="2677279" y="1655574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7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27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4" name="Google Shape;255;gf3ea9f085e_0_2171"/>
          <p:cNvSpPr txBox="1">
            <a:spLocks/>
          </p:cNvSpPr>
          <p:nvPr/>
        </p:nvSpPr>
        <p:spPr>
          <a:xfrm>
            <a:off x="6199482" y="276277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3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3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5" name="Google Shape;255;gf3ea9f085e_0_2171"/>
          <p:cNvSpPr txBox="1">
            <a:spLocks/>
          </p:cNvSpPr>
          <p:nvPr/>
        </p:nvSpPr>
        <p:spPr>
          <a:xfrm>
            <a:off x="1834730" y="395922"/>
            <a:ext cx="3114958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 PC &amp; Mobile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6" name="Google Shape;255;gf3ea9f085e_0_2171"/>
          <p:cNvSpPr txBox="1">
            <a:spLocks/>
          </p:cNvSpPr>
          <p:nvPr/>
        </p:nvSpPr>
        <p:spPr>
          <a:xfrm rot="16200000">
            <a:off x="-183799" y="401290"/>
            <a:ext cx="1051593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주요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7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48771" y="249146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04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1" y="2254311"/>
            <a:ext cx="4597176" cy="25361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07" y="882940"/>
            <a:ext cx="1916651" cy="3978503"/>
          </a:xfrm>
          <a:prstGeom prst="rect">
            <a:avLst/>
          </a:prstGeom>
        </p:spPr>
      </p:pic>
      <p:sp>
        <p:nvSpPr>
          <p:cNvPr id="33" name="Google Shape;255;gf3ea9f085e_0_2171"/>
          <p:cNvSpPr txBox="1">
            <a:spLocks/>
          </p:cNvSpPr>
          <p:nvPr/>
        </p:nvSpPr>
        <p:spPr>
          <a:xfrm>
            <a:off x="1473513" y="987300"/>
            <a:ext cx="4237525" cy="5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웹 서비스</a:t>
            </a:r>
            <a:endParaRPr lang="en-US" altLang="ko-KR" sz="1500" dirty="0" smtClean="0">
              <a:solidFill>
                <a:schemeClr val="accent2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코틀린</a:t>
            </a: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 언어를 기반으로 한 </a:t>
            </a:r>
            <a:r>
              <a:rPr lang="ko-KR" altLang="en-US" sz="15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웹뷰</a:t>
            </a: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 방식의 하이 </a:t>
            </a:r>
            <a:r>
              <a:rPr lang="ko-KR" altLang="en-US" sz="15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브리드</a:t>
            </a: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 앱</a:t>
            </a:r>
            <a:endParaRPr lang="en-US" altLang="ko-KR" sz="1500" dirty="0">
              <a:solidFill>
                <a:schemeClr val="accent2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184899" y="4094710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8825175" y="2549218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5458260" y="-81918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129436" y="314806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597507" y="-137688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55;gf3ea9f085e_0_2171"/>
          <p:cNvSpPr txBox="1">
            <a:spLocks/>
          </p:cNvSpPr>
          <p:nvPr/>
        </p:nvSpPr>
        <p:spPr>
          <a:xfrm>
            <a:off x="-1016278" y="1493860"/>
            <a:ext cx="611137" cy="2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React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grpSp>
        <p:nvGrpSpPr>
          <p:cNvPr id="26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2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" name="Google Shape;1044;gf3ea9f085e_0_671"/>
          <p:cNvPicPr preferRelativeResize="0"/>
          <p:nvPr/>
        </p:nvPicPr>
        <p:blipFill rotWithShape="1">
          <a:blip r:embed="rId3">
            <a:alphaModFix/>
          </a:blip>
          <a:srcRect b="70046"/>
          <a:stretch/>
        </p:blipFill>
        <p:spPr>
          <a:xfrm>
            <a:off x="4207675" y="635078"/>
            <a:ext cx="306754" cy="31306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55;gf3ea9f085e_0_2171"/>
          <p:cNvSpPr txBox="1">
            <a:spLocks/>
          </p:cNvSpPr>
          <p:nvPr/>
        </p:nvSpPr>
        <p:spPr>
          <a:xfrm>
            <a:off x="1986141" y="1384905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30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30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7" name="Google Shape;255;gf3ea9f085e_0_2171"/>
          <p:cNvSpPr txBox="1">
            <a:spLocks/>
          </p:cNvSpPr>
          <p:nvPr/>
        </p:nvSpPr>
        <p:spPr>
          <a:xfrm>
            <a:off x="5174325" y="379045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5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5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4" name="Google Shape;255;gf3ea9f085e_0_2171"/>
          <p:cNvSpPr txBox="1">
            <a:spLocks/>
          </p:cNvSpPr>
          <p:nvPr/>
        </p:nvSpPr>
        <p:spPr>
          <a:xfrm>
            <a:off x="1848997" y="360955"/>
            <a:ext cx="237855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무드 </a:t>
            </a:r>
            <a:r>
              <a:rPr lang="ko-KR" altLang="en-US" sz="5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트래커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5" name="Google Shape;255;gf3ea9f085e_0_2171"/>
          <p:cNvSpPr txBox="1">
            <a:spLocks/>
          </p:cNvSpPr>
          <p:nvPr/>
        </p:nvSpPr>
        <p:spPr>
          <a:xfrm rot="16200000">
            <a:off x="-340665" y="558155"/>
            <a:ext cx="1365326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감성적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8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48771" y="249146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05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9" y="2045904"/>
            <a:ext cx="3891309" cy="2172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80" y="1090945"/>
            <a:ext cx="1773359" cy="3670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547" y="1095305"/>
            <a:ext cx="1759479" cy="36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667868" y="4775920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569886" y="1492235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635812" y="344892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5045317" y="4624306"/>
            <a:ext cx="180707" cy="184966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5216464" y="73189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55;gf3ea9f085e_0_2171"/>
          <p:cNvSpPr txBox="1">
            <a:spLocks/>
          </p:cNvSpPr>
          <p:nvPr/>
        </p:nvSpPr>
        <p:spPr>
          <a:xfrm>
            <a:off x="2120369" y="499483"/>
            <a:ext cx="2248015" cy="6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1" name="Google Shape;255;gf3ea9f085e_0_2171"/>
          <p:cNvSpPr txBox="1">
            <a:spLocks/>
          </p:cNvSpPr>
          <p:nvPr/>
        </p:nvSpPr>
        <p:spPr>
          <a:xfrm>
            <a:off x="-1014901" y="2182171"/>
            <a:ext cx="61113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React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33" name="Google Shape;1044;gf3ea9f085e_0_671"/>
          <p:cNvPicPr preferRelativeResize="0"/>
          <p:nvPr/>
        </p:nvPicPr>
        <p:blipFill rotWithShape="1">
          <a:blip r:embed="rId3">
            <a:alphaModFix/>
          </a:blip>
          <a:srcRect b="70046"/>
          <a:stretch/>
        </p:blipFill>
        <p:spPr>
          <a:xfrm>
            <a:off x="4456539" y="618299"/>
            <a:ext cx="306754" cy="31306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55;gf3ea9f085e_0_2171"/>
          <p:cNvSpPr txBox="1">
            <a:spLocks/>
          </p:cNvSpPr>
          <p:nvPr/>
        </p:nvSpPr>
        <p:spPr>
          <a:xfrm>
            <a:off x="2711260" y="1274849"/>
            <a:ext cx="1133909" cy="43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30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30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29" name="Google Shape;255;gf3ea9f085e_0_2171"/>
          <p:cNvSpPr txBox="1">
            <a:spLocks/>
          </p:cNvSpPr>
          <p:nvPr/>
        </p:nvSpPr>
        <p:spPr>
          <a:xfrm>
            <a:off x="5914768" y="473371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5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5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4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09289" y="210179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06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Google Shape;255;gf3ea9f085e_0_2171"/>
          <p:cNvSpPr txBox="1">
            <a:spLocks/>
          </p:cNvSpPr>
          <p:nvPr/>
        </p:nvSpPr>
        <p:spPr>
          <a:xfrm>
            <a:off x="1807727" y="353692"/>
            <a:ext cx="275764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마이 페이지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9" name="Google Shape;255;gf3ea9f085e_0_2171"/>
          <p:cNvSpPr txBox="1">
            <a:spLocks/>
          </p:cNvSpPr>
          <p:nvPr/>
        </p:nvSpPr>
        <p:spPr>
          <a:xfrm rot="16200000">
            <a:off x="-340665" y="558155"/>
            <a:ext cx="1365326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감성적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56" y="1051979"/>
            <a:ext cx="1830688" cy="38558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9" y="1944011"/>
            <a:ext cx="4262672" cy="24013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72454" y="1897244"/>
            <a:ext cx="66261" cy="2431774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0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0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667868" y="4775920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569886" y="1492235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635812" y="344892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5711038" y="4497479"/>
            <a:ext cx="180707" cy="184966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6696525" y="-51439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55;gf3ea9f085e_0_2171"/>
          <p:cNvSpPr txBox="1">
            <a:spLocks/>
          </p:cNvSpPr>
          <p:nvPr/>
        </p:nvSpPr>
        <p:spPr>
          <a:xfrm>
            <a:off x="2120369" y="499483"/>
            <a:ext cx="2248015" cy="6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1" name="Google Shape;255;gf3ea9f085e_0_2171"/>
          <p:cNvSpPr txBox="1">
            <a:spLocks/>
          </p:cNvSpPr>
          <p:nvPr/>
        </p:nvSpPr>
        <p:spPr>
          <a:xfrm>
            <a:off x="-1160715" y="1798875"/>
            <a:ext cx="61113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React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0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09289" y="210179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07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Google Shape;255;gf3ea9f085e_0_2171"/>
          <p:cNvSpPr txBox="1">
            <a:spLocks/>
          </p:cNvSpPr>
          <p:nvPr/>
        </p:nvSpPr>
        <p:spPr>
          <a:xfrm>
            <a:off x="1807727" y="353692"/>
            <a:ext cx="2996758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감정 쓰레기통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33" name="Google Shape;1044;gf3ea9f085e_0_671"/>
          <p:cNvPicPr preferRelativeResize="0"/>
          <p:nvPr/>
        </p:nvPicPr>
        <p:blipFill rotWithShape="1">
          <a:blip r:embed="rId3">
            <a:alphaModFix/>
          </a:blip>
          <a:srcRect b="70046"/>
          <a:stretch/>
        </p:blipFill>
        <p:spPr>
          <a:xfrm>
            <a:off x="4755717" y="685405"/>
            <a:ext cx="306754" cy="31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29" y="1972691"/>
            <a:ext cx="4004821" cy="2534696"/>
          </a:xfrm>
          <a:prstGeom prst="rect">
            <a:avLst/>
          </a:prstGeom>
        </p:spPr>
      </p:pic>
      <p:sp>
        <p:nvSpPr>
          <p:cNvPr id="37" name="Google Shape;255;gf3ea9f085e_0_2171"/>
          <p:cNvSpPr txBox="1">
            <a:spLocks/>
          </p:cNvSpPr>
          <p:nvPr/>
        </p:nvSpPr>
        <p:spPr>
          <a:xfrm>
            <a:off x="2653243" y="1215049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30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30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8" name="Google Shape;255;gf3ea9f085e_0_2171"/>
          <p:cNvSpPr txBox="1">
            <a:spLocks/>
          </p:cNvSpPr>
          <p:nvPr/>
        </p:nvSpPr>
        <p:spPr>
          <a:xfrm>
            <a:off x="6142391" y="569054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5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5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391" y="1215049"/>
            <a:ext cx="1728002" cy="3605882"/>
          </a:xfrm>
          <a:prstGeom prst="rect">
            <a:avLst/>
          </a:prstGeom>
        </p:spPr>
      </p:pic>
      <p:sp>
        <p:nvSpPr>
          <p:cNvPr id="34" name="Google Shape;255;gf3ea9f085e_0_2171"/>
          <p:cNvSpPr txBox="1">
            <a:spLocks/>
          </p:cNvSpPr>
          <p:nvPr/>
        </p:nvSpPr>
        <p:spPr>
          <a:xfrm rot="16200000">
            <a:off x="-340665" y="558155"/>
            <a:ext cx="1365326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감성적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81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673091" y="4739924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616161" y="1908076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249732" y="195962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7088511" y="4775920"/>
            <a:ext cx="180707" cy="184966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5477979" y="142145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55;gf3ea9f085e_0_2171"/>
          <p:cNvSpPr txBox="1">
            <a:spLocks/>
          </p:cNvSpPr>
          <p:nvPr/>
        </p:nvSpPr>
        <p:spPr>
          <a:xfrm>
            <a:off x="2120369" y="499483"/>
            <a:ext cx="2248015" cy="6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2" name="Google Shape;811;g125511596a6_0_7"/>
          <p:cNvSpPr/>
          <p:nvPr/>
        </p:nvSpPr>
        <p:spPr>
          <a:xfrm>
            <a:off x="158092" y="4158780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55;gf3ea9f085e_0_2171"/>
          <p:cNvSpPr txBox="1">
            <a:spLocks/>
          </p:cNvSpPr>
          <p:nvPr/>
        </p:nvSpPr>
        <p:spPr>
          <a:xfrm>
            <a:off x="-1121691" y="2544331"/>
            <a:ext cx="61113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React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34" name="Google Shape;1044;gf3ea9f085e_0_671"/>
          <p:cNvPicPr preferRelativeResize="0"/>
          <p:nvPr/>
        </p:nvPicPr>
        <p:blipFill rotWithShape="1">
          <a:blip r:embed="rId3">
            <a:alphaModFix/>
          </a:blip>
          <a:srcRect b="70046"/>
          <a:stretch/>
        </p:blipFill>
        <p:spPr>
          <a:xfrm>
            <a:off x="4645461" y="621269"/>
            <a:ext cx="306754" cy="31306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55;gf3ea9f085e_0_2171"/>
          <p:cNvSpPr txBox="1">
            <a:spLocks/>
          </p:cNvSpPr>
          <p:nvPr/>
        </p:nvSpPr>
        <p:spPr>
          <a:xfrm>
            <a:off x="2445181" y="1317700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30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30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40" name="Google Shape;255;gf3ea9f085e_0_2171"/>
          <p:cNvSpPr txBox="1">
            <a:spLocks/>
          </p:cNvSpPr>
          <p:nvPr/>
        </p:nvSpPr>
        <p:spPr>
          <a:xfrm>
            <a:off x="6066005" y="516139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5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5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5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16161" y="210179"/>
            <a:ext cx="115350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08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Google Shape;255;gf3ea9f085e_0_2171"/>
          <p:cNvSpPr txBox="1">
            <a:spLocks/>
          </p:cNvSpPr>
          <p:nvPr/>
        </p:nvSpPr>
        <p:spPr>
          <a:xfrm>
            <a:off x="1807727" y="353692"/>
            <a:ext cx="3144488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500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다양한 테마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7" name="Google Shape;255;gf3ea9f085e_0_2171"/>
          <p:cNvSpPr txBox="1">
            <a:spLocks/>
          </p:cNvSpPr>
          <p:nvPr/>
        </p:nvSpPr>
        <p:spPr>
          <a:xfrm rot="16200000">
            <a:off x="-340665" y="558155"/>
            <a:ext cx="1365326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감성적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39" y="2041221"/>
            <a:ext cx="4445145" cy="24892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04" y="1112264"/>
            <a:ext cx="1773299" cy="37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2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673091" y="4739924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616161" y="1908076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249732" y="195962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5546236" y="4775920"/>
            <a:ext cx="180707" cy="184966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5477979" y="142145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55;gf3ea9f085e_0_2171"/>
          <p:cNvSpPr txBox="1">
            <a:spLocks/>
          </p:cNvSpPr>
          <p:nvPr/>
        </p:nvSpPr>
        <p:spPr>
          <a:xfrm>
            <a:off x="2120369" y="499483"/>
            <a:ext cx="2248015" cy="6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2" name="Google Shape;811;g125511596a6_0_7"/>
          <p:cNvSpPr/>
          <p:nvPr/>
        </p:nvSpPr>
        <p:spPr>
          <a:xfrm>
            <a:off x="158092" y="4158780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55;gf3ea9f085e_0_2171"/>
          <p:cNvSpPr txBox="1">
            <a:spLocks/>
          </p:cNvSpPr>
          <p:nvPr/>
        </p:nvSpPr>
        <p:spPr>
          <a:xfrm>
            <a:off x="-1121691" y="2544331"/>
            <a:ext cx="61113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React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34" name="Google Shape;1044;gf3ea9f085e_0_671"/>
          <p:cNvPicPr preferRelativeResize="0"/>
          <p:nvPr/>
        </p:nvPicPr>
        <p:blipFill rotWithShape="1">
          <a:blip r:embed="rId3">
            <a:alphaModFix/>
          </a:blip>
          <a:srcRect b="70046"/>
          <a:stretch/>
        </p:blipFill>
        <p:spPr>
          <a:xfrm>
            <a:off x="4645461" y="621269"/>
            <a:ext cx="306754" cy="31306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255;gf3ea9f085e_0_2171"/>
          <p:cNvSpPr txBox="1">
            <a:spLocks/>
          </p:cNvSpPr>
          <p:nvPr/>
        </p:nvSpPr>
        <p:spPr>
          <a:xfrm>
            <a:off x="6151809" y="571917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5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5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5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16161" y="210179"/>
            <a:ext cx="115350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09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Google Shape;255;gf3ea9f085e_0_2171"/>
          <p:cNvSpPr txBox="1">
            <a:spLocks/>
          </p:cNvSpPr>
          <p:nvPr/>
        </p:nvSpPr>
        <p:spPr>
          <a:xfrm>
            <a:off x="1807727" y="353692"/>
            <a:ext cx="2850412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BGM, Font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7" name="Google Shape;255;gf3ea9f085e_0_2171"/>
          <p:cNvSpPr txBox="1">
            <a:spLocks/>
          </p:cNvSpPr>
          <p:nvPr/>
        </p:nvSpPr>
        <p:spPr>
          <a:xfrm rot="16200000">
            <a:off x="-340665" y="558155"/>
            <a:ext cx="1365326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감성적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87" y="2037443"/>
            <a:ext cx="4306600" cy="2404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72" y="1172923"/>
            <a:ext cx="1771313" cy="3695480"/>
          </a:xfrm>
          <a:prstGeom prst="rect">
            <a:avLst/>
          </a:prstGeom>
        </p:spPr>
      </p:pic>
      <p:sp>
        <p:nvSpPr>
          <p:cNvPr id="28" name="Google Shape;255;gf3ea9f085e_0_2171"/>
          <p:cNvSpPr txBox="1">
            <a:spLocks/>
          </p:cNvSpPr>
          <p:nvPr/>
        </p:nvSpPr>
        <p:spPr>
          <a:xfrm>
            <a:off x="2565257" y="1319534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30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30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69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597;p35"/>
          <p:cNvSpPr/>
          <p:nvPr/>
        </p:nvSpPr>
        <p:spPr>
          <a:xfrm>
            <a:off x="4606050" y="3904712"/>
            <a:ext cx="470400" cy="437100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358416" y="4159370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 rot="1924052">
            <a:off x="2720780" y="1807505"/>
            <a:ext cx="4790985" cy="2430101"/>
          </a:xfrm>
          <a:prstGeom prst="ellipse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673091" y="4775920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3974400" y="144118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249732" y="195962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7737868" y="4775920"/>
            <a:ext cx="180707" cy="184966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8686447" y="2486715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55;gf3ea9f085e_0_2171"/>
          <p:cNvSpPr txBox="1">
            <a:spLocks/>
          </p:cNvSpPr>
          <p:nvPr/>
        </p:nvSpPr>
        <p:spPr>
          <a:xfrm>
            <a:off x="2120369" y="499483"/>
            <a:ext cx="2248015" cy="6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2" name="Google Shape;811;g125511596a6_0_7"/>
          <p:cNvSpPr/>
          <p:nvPr/>
        </p:nvSpPr>
        <p:spPr>
          <a:xfrm>
            <a:off x="235340" y="2054046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607;p35"/>
          <p:cNvSpPr/>
          <p:nvPr/>
        </p:nvSpPr>
        <p:spPr>
          <a:xfrm>
            <a:off x="7128739" y="4719454"/>
            <a:ext cx="180686" cy="18494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608;p35"/>
          <p:cNvSpPr/>
          <p:nvPr/>
        </p:nvSpPr>
        <p:spPr>
          <a:xfrm>
            <a:off x="575140" y="3185425"/>
            <a:ext cx="252770" cy="258727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255;gf3ea9f085e_0_2171"/>
          <p:cNvSpPr txBox="1">
            <a:spLocks/>
          </p:cNvSpPr>
          <p:nvPr/>
        </p:nvSpPr>
        <p:spPr>
          <a:xfrm rot="16200000">
            <a:off x="-341486" y="492571"/>
            <a:ext cx="1299578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Backend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68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09289" y="210179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10.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Google Shape;255;gf3ea9f085e_0_2171"/>
          <p:cNvSpPr txBox="1">
            <a:spLocks/>
          </p:cNvSpPr>
          <p:nvPr/>
        </p:nvSpPr>
        <p:spPr>
          <a:xfrm>
            <a:off x="1807727" y="353692"/>
            <a:ext cx="2046561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MSA </a:t>
            </a:r>
            <a:r>
              <a:rPr lang="ko-KR" altLang="en-US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구조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grpSp>
        <p:nvGrpSpPr>
          <p:cNvPr id="66" name="Google Shape;610;p35"/>
          <p:cNvGrpSpPr/>
          <p:nvPr/>
        </p:nvGrpSpPr>
        <p:grpSpPr>
          <a:xfrm>
            <a:off x="3532538" y="2560232"/>
            <a:ext cx="1296600" cy="959618"/>
            <a:chOff x="1608825" y="932175"/>
            <a:chExt cx="1296600" cy="959618"/>
          </a:xfrm>
        </p:grpSpPr>
        <p:pic>
          <p:nvPicPr>
            <p:cNvPr id="70" name="Google Shape;611;p35"/>
            <p:cNvPicPr preferRelativeResize="0"/>
            <p:nvPr/>
          </p:nvPicPr>
          <p:blipFill rotWithShape="1">
            <a:blip r:embed="rId3">
              <a:alphaModFix/>
            </a:blip>
            <a:srcRect l="30107" t="23929" r="29988" b="23935"/>
            <a:stretch/>
          </p:blipFill>
          <p:spPr>
            <a:xfrm>
              <a:off x="1930575" y="932175"/>
              <a:ext cx="577274" cy="52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612;p35"/>
            <p:cNvSpPr txBox="1"/>
            <p:nvPr/>
          </p:nvSpPr>
          <p:spPr>
            <a:xfrm>
              <a:off x="1608825" y="1476325"/>
              <a:ext cx="12966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bg2">
                      <a:lumMod val="25000"/>
                      <a:lumOff val="75000"/>
                    </a:schemeClr>
                  </a:solidFill>
                  <a:latin typeface="코트라 희망체" panose="020B0600000101010101" pitchFamily="50" charset="-127"/>
                  <a:ea typeface="코트라 희망체" panose="020B0600000101010101" pitchFamily="50" charset="-127"/>
                  <a:cs typeface="코트라 희망체" panose="020B0600000101010101" pitchFamily="50" charset="-127"/>
                  <a:sym typeface="Comfortaa"/>
                </a:rPr>
                <a:t>API Gateway</a:t>
              </a:r>
              <a:endParaRPr sz="1500" dirty="0">
                <a:solidFill>
                  <a:schemeClr val="bg2">
                    <a:lumMod val="25000"/>
                    <a:lumOff val="75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endParaRPr>
            </a:p>
          </p:txBody>
        </p:sp>
      </p:grpSp>
      <p:grpSp>
        <p:nvGrpSpPr>
          <p:cNvPr id="72" name="Google Shape;613;p35"/>
          <p:cNvGrpSpPr/>
          <p:nvPr/>
        </p:nvGrpSpPr>
        <p:grpSpPr>
          <a:xfrm>
            <a:off x="3434660" y="1492957"/>
            <a:ext cx="1296720" cy="959618"/>
            <a:chOff x="1608817" y="932175"/>
            <a:chExt cx="1371900" cy="959618"/>
          </a:xfrm>
        </p:grpSpPr>
        <p:pic>
          <p:nvPicPr>
            <p:cNvPr id="73" name="Google Shape;614;p35"/>
            <p:cNvPicPr preferRelativeResize="0"/>
            <p:nvPr/>
          </p:nvPicPr>
          <p:blipFill rotWithShape="1">
            <a:blip r:embed="rId3">
              <a:alphaModFix/>
            </a:blip>
            <a:srcRect l="30107" t="23929" r="29988" b="23935"/>
            <a:stretch/>
          </p:blipFill>
          <p:spPr>
            <a:xfrm>
              <a:off x="1930575" y="932175"/>
              <a:ext cx="577274" cy="52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615;p35"/>
            <p:cNvSpPr txBox="1"/>
            <p:nvPr/>
          </p:nvSpPr>
          <p:spPr>
            <a:xfrm>
              <a:off x="1608817" y="1476325"/>
              <a:ext cx="1371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 err="1">
                  <a:solidFill>
                    <a:schemeClr val="bg2">
                      <a:lumMod val="25000"/>
                      <a:lumOff val="75000"/>
                    </a:schemeClr>
                  </a:solidFill>
                  <a:latin typeface="코트라 희망체" panose="020B0600000101010101" pitchFamily="50" charset="-127"/>
                  <a:ea typeface="코트라 희망체" panose="020B0600000101010101" pitchFamily="50" charset="-127"/>
                  <a:cs typeface="코트라 희망체" panose="020B0600000101010101" pitchFamily="50" charset="-127"/>
                  <a:sym typeface="Comfortaa"/>
                </a:rPr>
                <a:t>Config</a:t>
              </a:r>
              <a:r>
                <a:rPr lang="en-US" sz="1500" dirty="0">
                  <a:solidFill>
                    <a:schemeClr val="bg2">
                      <a:lumMod val="25000"/>
                      <a:lumOff val="75000"/>
                    </a:schemeClr>
                  </a:solidFill>
                  <a:latin typeface="코트라 희망체" panose="020B0600000101010101" pitchFamily="50" charset="-127"/>
                  <a:ea typeface="코트라 희망체" panose="020B0600000101010101" pitchFamily="50" charset="-127"/>
                  <a:cs typeface="코트라 희망체" panose="020B0600000101010101" pitchFamily="50" charset="-127"/>
                  <a:sym typeface="Comfortaa"/>
                </a:rPr>
                <a:t> Server</a:t>
              </a:r>
              <a:endParaRPr sz="1500" dirty="0">
                <a:solidFill>
                  <a:schemeClr val="bg2">
                    <a:lumMod val="25000"/>
                    <a:lumOff val="75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endParaRPr>
            </a:p>
          </p:txBody>
        </p:sp>
      </p:grpSp>
      <p:grpSp>
        <p:nvGrpSpPr>
          <p:cNvPr id="75" name="Google Shape;616;p35"/>
          <p:cNvGrpSpPr/>
          <p:nvPr/>
        </p:nvGrpSpPr>
        <p:grpSpPr>
          <a:xfrm>
            <a:off x="1856253" y="1813227"/>
            <a:ext cx="1296600" cy="959618"/>
            <a:chOff x="1608825" y="932175"/>
            <a:chExt cx="1296600" cy="959618"/>
          </a:xfrm>
        </p:grpSpPr>
        <p:pic>
          <p:nvPicPr>
            <p:cNvPr id="76" name="Google Shape;617;p35"/>
            <p:cNvPicPr preferRelativeResize="0"/>
            <p:nvPr/>
          </p:nvPicPr>
          <p:blipFill rotWithShape="1">
            <a:blip r:embed="rId3">
              <a:alphaModFix/>
            </a:blip>
            <a:srcRect l="30107" t="23929" r="29988" b="23935"/>
            <a:stretch/>
          </p:blipFill>
          <p:spPr>
            <a:xfrm>
              <a:off x="1930575" y="932175"/>
              <a:ext cx="577274" cy="52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618;p35"/>
            <p:cNvSpPr txBox="1"/>
            <p:nvPr/>
          </p:nvSpPr>
          <p:spPr>
            <a:xfrm>
              <a:off x="1608825" y="1476325"/>
              <a:ext cx="12966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코트라 희망체" panose="020B0600000101010101" pitchFamily="50" charset="-127"/>
                  <a:ea typeface="코트라 희망체" panose="020B0600000101010101" pitchFamily="50" charset="-127"/>
                  <a:cs typeface="코트라 희망체" panose="020B0600000101010101" pitchFamily="50" charset="-127"/>
                  <a:sym typeface="Comfortaa"/>
                </a:rPr>
                <a:t>Eureka Server</a:t>
              </a:r>
              <a:endParaRPr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endParaRPr>
            </a:p>
          </p:txBody>
        </p:sp>
      </p:grpSp>
      <p:grpSp>
        <p:nvGrpSpPr>
          <p:cNvPr id="78" name="Google Shape;619;p35"/>
          <p:cNvGrpSpPr/>
          <p:nvPr/>
        </p:nvGrpSpPr>
        <p:grpSpPr>
          <a:xfrm>
            <a:off x="5554950" y="3617401"/>
            <a:ext cx="913200" cy="959618"/>
            <a:chOff x="1803825" y="932175"/>
            <a:chExt cx="913200" cy="959618"/>
          </a:xfrm>
        </p:grpSpPr>
        <p:pic>
          <p:nvPicPr>
            <p:cNvPr id="79" name="Google Shape;620;p35"/>
            <p:cNvPicPr preferRelativeResize="0"/>
            <p:nvPr/>
          </p:nvPicPr>
          <p:blipFill rotWithShape="1">
            <a:blip r:embed="rId3">
              <a:alphaModFix/>
            </a:blip>
            <a:srcRect l="30107" t="23929" r="29988" b="23935"/>
            <a:stretch/>
          </p:blipFill>
          <p:spPr>
            <a:xfrm>
              <a:off x="1930575" y="932175"/>
              <a:ext cx="577274" cy="52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621;p35"/>
            <p:cNvSpPr txBox="1"/>
            <p:nvPr/>
          </p:nvSpPr>
          <p:spPr>
            <a:xfrm>
              <a:off x="1803825" y="1476325"/>
              <a:ext cx="9132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bg2">
                      <a:lumMod val="25000"/>
                      <a:lumOff val="75000"/>
                    </a:schemeClr>
                  </a:solidFill>
                  <a:latin typeface="코트라 희망체" panose="020B0600000101010101" pitchFamily="50" charset="-127"/>
                  <a:ea typeface="코트라 희망체" panose="020B0600000101010101" pitchFamily="50" charset="-127"/>
                  <a:cs typeface="코트라 희망체" panose="020B0600000101010101" pitchFamily="50" charset="-127"/>
                  <a:sym typeface="Comfortaa"/>
                </a:rPr>
                <a:t>Diary API</a:t>
              </a:r>
              <a:endParaRPr sz="1500" dirty="0">
                <a:solidFill>
                  <a:schemeClr val="bg2">
                    <a:lumMod val="25000"/>
                    <a:lumOff val="75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endParaRPr>
            </a:p>
          </p:txBody>
        </p:sp>
      </p:grpSp>
      <p:grpSp>
        <p:nvGrpSpPr>
          <p:cNvPr id="81" name="Google Shape;622;p35"/>
          <p:cNvGrpSpPr/>
          <p:nvPr/>
        </p:nvGrpSpPr>
        <p:grpSpPr>
          <a:xfrm>
            <a:off x="5587975" y="2354251"/>
            <a:ext cx="913200" cy="959618"/>
            <a:chOff x="1803725" y="932175"/>
            <a:chExt cx="913200" cy="959618"/>
          </a:xfrm>
        </p:grpSpPr>
        <p:pic>
          <p:nvPicPr>
            <p:cNvPr id="82" name="Google Shape;623;p35"/>
            <p:cNvPicPr preferRelativeResize="0"/>
            <p:nvPr/>
          </p:nvPicPr>
          <p:blipFill rotWithShape="1">
            <a:blip r:embed="rId3">
              <a:alphaModFix/>
            </a:blip>
            <a:srcRect l="30107" t="23929" r="29988" b="23935"/>
            <a:stretch/>
          </p:blipFill>
          <p:spPr>
            <a:xfrm>
              <a:off x="1930575" y="932175"/>
              <a:ext cx="577274" cy="52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624;p35"/>
            <p:cNvSpPr txBox="1"/>
            <p:nvPr/>
          </p:nvSpPr>
          <p:spPr>
            <a:xfrm>
              <a:off x="1803725" y="1476325"/>
              <a:ext cx="9132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bg2">
                      <a:lumMod val="25000"/>
                      <a:lumOff val="75000"/>
                    </a:schemeClr>
                  </a:solidFill>
                  <a:latin typeface="코트라 희망체" panose="020B0600000101010101" pitchFamily="50" charset="-127"/>
                  <a:ea typeface="코트라 희망체" panose="020B0600000101010101" pitchFamily="50" charset="-127"/>
                  <a:cs typeface="코트라 희망체" panose="020B0600000101010101" pitchFamily="50" charset="-127"/>
                  <a:sym typeface="Comfortaa"/>
                </a:rPr>
                <a:t>User API</a:t>
              </a:r>
              <a:endParaRPr sz="1500" dirty="0">
                <a:solidFill>
                  <a:schemeClr val="bg2">
                    <a:lumMod val="25000"/>
                    <a:lumOff val="75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endParaRPr>
            </a:p>
          </p:txBody>
        </p:sp>
      </p:grpSp>
      <p:cxnSp>
        <p:nvCxnSpPr>
          <p:cNvPr id="84" name="Google Shape;625;p35"/>
          <p:cNvCxnSpPr>
            <a:endCxn id="83" idx="1"/>
          </p:cNvCxnSpPr>
          <p:nvPr/>
        </p:nvCxnSpPr>
        <p:spPr>
          <a:xfrm>
            <a:off x="4551838" y="2684688"/>
            <a:ext cx="1036137" cy="398363"/>
          </a:xfrm>
          <a:prstGeom prst="straightConnector1">
            <a:avLst/>
          </a:prstGeom>
          <a:noFill/>
          <a:ln w="9525" cap="flat" cmpd="sng">
            <a:solidFill>
              <a:srgbClr val="FF8F9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626;p35"/>
          <p:cNvCxnSpPr/>
          <p:nvPr/>
        </p:nvCxnSpPr>
        <p:spPr>
          <a:xfrm>
            <a:off x="4372372" y="2932522"/>
            <a:ext cx="1102827" cy="935928"/>
          </a:xfrm>
          <a:prstGeom prst="straightConnector1">
            <a:avLst/>
          </a:prstGeom>
          <a:noFill/>
          <a:ln w="9525" cap="flat" cmpd="sng">
            <a:solidFill>
              <a:srgbClr val="FF8F9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628;p35"/>
          <p:cNvSpPr txBox="1"/>
          <p:nvPr/>
        </p:nvSpPr>
        <p:spPr>
          <a:xfrm>
            <a:off x="5654665" y="1661083"/>
            <a:ext cx="10788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2">
                    <a:lumMod val="25000"/>
                    <a:lumOff val="75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rPr>
              <a:t>Rabbit MQ</a:t>
            </a:r>
            <a:endParaRPr sz="1500" dirty="0">
              <a:solidFill>
                <a:schemeClr val="bg2">
                  <a:lumMod val="25000"/>
                  <a:lumOff val="75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Comfortaa"/>
            </a:endParaRPr>
          </a:p>
        </p:txBody>
      </p:sp>
      <p:pic>
        <p:nvPicPr>
          <p:cNvPr id="87" name="Google Shape;629;p35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5000" y1="16250" x2="27500" y2="79500"/>
                        <a14:foregroundMark x1="33000" y1="80000" x2="76000" y2="78500"/>
                        <a14:foregroundMark x1="75750" y1="77750" x2="76000" y2="45500"/>
                        <a14:foregroundMark x1="76000" y1="45500" x2="26500" y2="49500"/>
                        <a14:foregroundMark x1="50250" y1="17750" x2="48000" y2="47000"/>
                        <a14:backgroundMark x1="37250" y1="37500" x2="36250" y2="5500"/>
                        <a14:backgroundMark x1="31500" y1="5500" x2="9250" y2="6000"/>
                        <a14:backgroundMark x1="10750" y1="13250" x2="11000" y2="91000"/>
                        <a14:backgroundMark x1="12750" y1="93500" x2="91000" y2="91000"/>
                        <a14:backgroundMark x1="94000" y1="87000" x2="81000" y2="5250"/>
                        <a14:backgroundMark x1="70750" y1="29250" x2="63000" y2="5000"/>
                        <a14:backgroundMark x1="63000" y1="5000" x2="38000" y2="5000"/>
                        <a14:backgroundMark x1="59250" y1="68750" x2="66250" y2="60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1196" y="899083"/>
            <a:ext cx="762000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630;p35"/>
          <p:cNvCxnSpPr>
            <a:endCxn id="91" idx="3"/>
          </p:cNvCxnSpPr>
          <p:nvPr/>
        </p:nvCxnSpPr>
        <p:spPr>
          <a:xfrm flipH="1">
            <a:off x="6501175" y="1897009"/>
            <a:ext cx="104100" cy="787679"/>
          </a:xfrm>
          <a:prstGeom prst="curvedConnector3">
            <a:avLst>
              <a:gd name="adj1" fmla="val -219597"/>
            </a:avLst>
          </a:prstGeom>
          <a:noFill/>
          <a:ln w="9525" cap="flat" cmpd="sng">
            <a:solidFill>
              <a:srgbClr val="FF8F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634;p35"/>
          <p:cNvCxnSpPr/>
          <p:nvPr/>
        </p:nvCxnSpPr>
        <p:spPr>
          <a:xfrm flipV="1">
            <a:off x="4633333" y="1553902"/>
            <a:ext cx="893142" cy="279239"/>
          </a:xfrm>
          <a:prstGeom prst="straightConnector1">
            <a:avLst/>
          </a:prstGeom>
          <a:noFill/>
          <a:ln w="9525" cap="flat" cmpd="sng">
            <a:solidFill>
              <a:srgbClr val="FF8F9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631;p35"/>
          <p:cNvSpPr/>
          <p:nvPr/>
        </p:nvSpPr>
        <p:spPr>
          <a:xfrm>
            <a:off x="6364075" y="2646888"/>
            <a:ext cx="137100" cy="75600"/>
          </a:xfrm>
          <a:prstGeom prst="leftArrow">
            <a:avLst>
              <a:gd name="adj1" fmla="val 0"/>
              <a:gd name="adj2" fmla="val 114789"/>
            </a:avLst>
          </a:prstGeom>
          <a:solidFill>
            <a:srgbClr val="FF8F92"/>
          </a:solidFill>
          <a:ln w="9525" cap="flat" cmpd="sng">
            <a:solidFill>
              <a:srgbClr val="FF8F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633;p35"/>
          <p:cNvSpPr/>
          <p:nvPr/>
        </p:nvSpPr>
        <p:spPr>
          <a:xfrm>
            <a:off x="6397100" y="3758157"/>
            <a:ext cx="137100" cy="75600"/>
          </a:xfrm>
          <a:prstGeom prst="leftArrow">
            <a:avLst>
              <a:gd name="adj1" fmla="val 0"/>
              <a:gd name="adj2" fmla="val 114789"/>
            </a:avLst>
          </a:prstGeom>
          <a:solidFill>
            <a:srgbClr val="FF8F92"/>
          </a:solidFill>
          <a:ln w="9525" cap="flat" cmpd="sng">
            <a:solidFill>
              <a:srgbClr val="FF8F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635;p35"/>
          <p:cNvGrpSpPr/>
          <p:nvPr/>
        </p:nvGrpSpPr>
        <p:grpSpPr>
          <a:xfrm>
            <a:off x="1981913" y="3953149"/>
            <a:ext cx="1164900" cy="997418"/>
            <a:chOff x="552800" y="3451075"/>
            <a:chExt cx="1164900" cy="997418"/>
          </a:xfrm>
        </p:grpSpPr>
        <p:sp>
          <p:nvSpPr>
            <p:cNvPr id="94" name="Google Shape;636;p35"/>
            <p:cNvSpPr txBox="1"/>
            <p:nvPr/>
          </p:nvSpPr>
          <p:spPr>
            <a:xfrm>
              <a:off x="552800" y="4033025"/>
              <a:ext cx="1164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코트라 희망체" panose="020B0600000101010101" pitchFamily="50" charset="-127"/>
                  <a:ea typeface="코트라 희망체" panose="020B0600000101010101" pitchFamily="50" charset="-127"/>
                  <a:cs typeface="코트라 희망체" panose="020B0600000101010101" pitchFamily="50" charset="-127"/>
                  <a:sym typeface="Comfortaa"/>
                </a:rPr>
                <a:t>React Client</a:t>
              </a:r>
              <a:endParaRPr sz="1500" dirty="0">
                <a:solidFill>
                  <a:schemeClr val="accent6">
                    <a:lumMod val="40000"/>
                    <a:lumOff val="6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endParaRPr>
            </a:p>
          </p:txBody>
        </p:sp>
        <p:pic>
          <p:nvPicPr>
            <p:cNvPr id="95" name="Google Shape;637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1850" y="3451075"/>
              <a:ext cx="662400" cy="57573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6" name="Google Shape;638;p35"/>
          <p:cNvCxnSpPr>
            <a:endCxn id="71" idx="2"/>
          </p:cNvCxnSpPr>
          <p:nvPr/>
        </p:nvCxnSpPr>
        <p:spPr>
          <a:xfrm flipV="1">
            <a:off x="3146813" y="3473682"/>
            <a:ext cx="1034025" cy="767333"/>
          </a:xfrm>
          <a:prstGeom prst="straightConnector1">
            <a:avLst/>
          </a:prstGeom>
          <a:noFill/>
          <a:ln w="9525" cap="flat" cmpd="sng">
            <a:solidFill>
              <a:srgbClr val="FF8F9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639;p35"/>
          <p:cNvSpPr txBox="1"/>
          <p:nvPr/>
        </p:nvSpPr>
        <p:spPr>
          <a:xfrm rot="19460291">
            <a:off x="3143641" y="3585818"/>
            <a:ext cx="74213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2">
                    <a:lumMod val="25000"/>
                    <a:lumOff val="75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rPr>
              <a:t>8001 Port</a:t>
            </a:r>
            <a:endParaRPr sz="1100" dirty="0">
              <a:solidFill>
                <a:schemeClr val="bg2">
                  <a:lumMod val="25000"/>
                  <a:lumOff val="75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Comfortaa"/>
            </a:endParaRPr>
          </a:p>
        </p:txBody>
      </p:sp>
      <p:sp>
        <p:nvSpPr>
          <p:cNvPr id="98" name="Google Shape;640;p35"/>
          <p:cNvSpPr txBox="1"/>
          <p:nvPr/>
        </p:nvSpPr>
        <p:spPr>
          <a:xfrm rot="1281124">
            <a:off x="4768500" y="2589575"/>
            <a:ext cx="913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2">
                    <a:lumMod val="25000"/>
                    <a:lumOff val="75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rPr>
              <a:t>Random Port</a:t>
            </a:r>
            <a:endParaRPr sz="1100" dirty="0">
              <a:solidFill>
                <a:schemeClr val="bg2">
                  <a:lumMod val="25000"/>
                  <a:lumOff val="75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Comfortaa"/>
            </a:endParaRPr>
          </a:p>
        </p:txBody>
      </p:sp>
      <p:sp>
        <p:nvSpPr>
          <p:cNvPr id="99" name="Google Shape;641;p35"/>
          <p:cNvSpPr txBox="1"/>
          <p:nvPr/>
        </p:nvSpPr>
        <p:spPr>
          <a:xfrm rot="2523849">
            <a:off x="4460994" y="3452205"/>
            <a:ext cx="913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2">
                    <a:lumMod val="25000"/>
                    <a:lumOff val="75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Comfortaa"/>
              </a:rPr>
              <a:t>Random Port</a:t>
            </a:r>
            <a:endParaRPr sz="1100" dirty="0">
              <a:solidFill>
                <a:schemeClr val="bg2">
                  <a:lumMod val="25000"/>
                  <a:lumOff val="75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Comfortaa"/>
            </a:endParaRPr>
          </a:p>
        </p:txBody>
      </p:sp>
      <p:sp>
        <p:nvSpPr>
          <p:cNvPr id="103" name="원호 102"/>
          <p:cNvSpPr/>
          <p:nvPr/>
        </p:nvSpPr>
        <p:spPr>
          <a:xfrm>
            <a:off x="6261745" y="1938375"/>
            <a:ext cx="756200" cy="1894896"/>
          </a:xfrm>
          <a:prstGeom prst="arc">
            <a:avLst>
              <a:gd name="adj1" fmla="val 16200000"/>
              <a:gd name="adj2" fmla="val 5820971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Google Shape;626;p35"/>
          <p:cNvCxnSpPr/>
          <p:nvPr/>
        </p:nvCxnSpPr>
        <p:spPr>
          <a:xfrm flipH="1" flipV="1">
            <a:off x="4475509" y="2820482"/>
            <a:ext cx="1139288" cy="94837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625;p35"/>
          <p:cNvCxnSpPr/>
          <p:nvPr/>
        </p:nvCxnSpPr>
        <p:spPr>
          <a:xfrm flipH="1" flipV="1">
            <a:off x="4551838" y="2820482"/>
            <a:ext cx="974638" cy="36494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638;p35"/>
          <p:cNvCxnSpPr/>
          <p:nvPr/>
        </p:nvCxnSpPr>
        <p:spPr>
          <a:xfrm flipH="1">
            <a:off x="3244376" y="3617401"/>
            <a:ext cx="1040051" cy="76044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0999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"/>
          <p:cNvSpPr txBox="1">
            <a:spLocks noGrp="1"/>
          </p:cNvSpPr>
          <p:nvPr>
            <p:ph type="title"/>
          </p:nvPr>
        </p:nvSpPr>
        <p:spPr>
          <a:xfrm>
            <a:off x="2506903" y="1028148"/>
            <a:ext cx="41679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 altLang="en-US" sz="9000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시연</a:t>
            </a:r>
            <a:endParaRPr sz="9000" dirty="0"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grpSp>
        <p:nvGrpSpPr>
          <p:cNvPr id="1459" name="Google Shape;1459;p14"/>
          <p:cNvGrpSpPr/>
          <p:nvPr/>
        </p:nvGrpSpPr>
        <p:grpSpPr>
          <a:xfrm>
            <a:off x="6502026" y="2610329"/>
            <a:ext cx="1539861" cy="2685558"/>
            <a:chOff x="4484730" y="3179061"/>
            <a:chExt cx="627951" cy="1095163"/>
          </a:xfrm>
        </p:grpSpPr>
        <p:sp>
          <p:nvSpPr>
            <p:cNvPr id="1460" name="Google Shape;1460;p14"/>
            <p:cNvSpPr/>
            <p:nvPr/>
          </p:nvSpPr>
          <p:spPr>
            <a:xfrm>
              <a:off x="4548280" y="3568176"/>
              <a:ext cx="183682" cy="334504"/>
            </a:xfrm>
            <a:custGeom>
              <a:avLst/>
              <a:gdLst/>
              <a:ahLst/>
              <a:cxnLst/>
              <a:rect l="l" t="t" r="r" b="b"/>
              <a:pathLst>
                <a:path w="10151" h="18486" extrusionOk="0">
                  <a:moveTo>
                    <a:pt x="2264" y="1"/>
                  </a:moveTo>
                  <a:cubicBezTo>
                    <a:pt x="2175" y="1"/>
                    <a:pt x="2092" y="60"/>
                    <a:pt x="2062" y="162"/>
                  </a:cubicBezTo>
                  <a:cubicBezTo>
                    <a:pt x="1606" y="1659"/>
                    <a:pt x="1130" y="3156"/>
                    <a:pt x="717" y="4668"/>
                  </a:cubicBezTo>
                  <a:cubicBezTo>
                    <a:pt x="314" y="6117"/>
                    <a:pt x="0" y="7614"/>
                    <a:pt x="0" y="9126"/>
                  </a:cubicBezTo>
                  <a:cubicBezTo>
                    <a:pt x="0" y="10387"/>
                    <a:pt x="230" y="11659"/>
                    <a:pt x="764" y="12804"/>
                  </a:cubicBezTo>
                  <a:cubicBezTo>
                    <a:pt x="1026" y="13374"/>
                    <a:pt x="1365" y="13903"/>
                    <a:pt x="1785" y="14374"/>
                  </a:cubicBezTo>
                  <a:cubicBezTo>
                    <a:pt x="2251" y="14897"/>
                    <a:pt x="2804" y="15332"/>
                    <a:pt x="3391" y="15714"/>
                  </a:cubicBezTo>
                  <a:cubicBezTo>
                    <a:pt x="3982" y="16100"/>
                    <a:pt x="4605" y="16441"/>
                    <a:pt x="5227" y="16781"/>
                  </a:cubicBezTo>
                  <a:cubicBezTo>
                    <a:pt x="5924" y="17168"/>
                    <a:pt x="6620" y="17550"/>
                    <a:pt x="7315" y="17931"/>
                  </a:cubicBezTo>
                  <a:cubicBezTo>
                    <a:pt x="7373" y="17963"/>
                    <a:pt x="7425" y="17994"/>
                    <a:pt x="7477" y="18021"/>
                  </a:cubicBezTo>
                  <a:cubicBezTo>
                    <a:pt x="7467" y="18073"/>
                    <a:pt x="7477" y="18131"/>
                    <a:pt x="7504" y="18183"/>
                  </a:cubicBezTo>
                  <a:cubicBezTo>
                    <a:pt x="7603" y="18386"/>
                    <a:pt x="7825" y="18485"/>
                    <a:pt x="8045" y="18485"/>
                  </a:cubicBezTo>
                  <a:cubicBezTo>
                    <a:pt x="8137" y="18485"/>
                    <a:pt x="8228" y="18468"/>
                    <a:pt x="8310" y="18434"/>
                  </a:cubicBezTo>
                  <a:cubicBezTo>
                    <a:pt x="8639" y="18303"/>
                    <a:pt x="8827" y="17979"/>
                    <a:pt x="8989" y="17687"/>
                  </a:cubicBezTo>
                  <a:cubicBezTo>
                    <a:pt x="9340" y="17059"/>
                    <a:pt x="9602" y="16383"/>
                    <a:pt x="9779" y="15682"/>
                  </a:cubicBezTo>
                  <a:cubicBezTo>
                    <a:pt x="10136" y="14275"/>
                    <a:pt x="10151" y="12794"/>
                    <a:pt x="9974" y="11355"/>
                  </a:cubicBezTo>
                  <a:cubicBezTo>
                    <a:pt x="9885" y="10628"/>
                    <a:pt x="9748" y="9906"/>
                    <a:pt x="9571" y="9199"/>
                  </a:cubicBezTo>
                  <a:cubicBezTo>
                    <a:pt x="9397" y="8503"/>
                    <a:pt x="9183" y="7812"/>
                    <a:pt x="8895" y="7158"/>
                  </a:cubicBezTo>
                  <a:cubicBezTo>
                    <a:pt x="8597" y="6488"/>
                    <a:pt x="8221" y="5866"/>
                    <a:pt x="7770" y="5285"/>
                  </a:cubicBezTo>
                  <a:cubicBezTo>
                    <a:pt x="7315" y="4704"/>
                    <a:pt x="6813" y="4165"/>
                    <a:pt x="6294" y="3642"/>
                  </a:cubicBezTo>
                  <a:cubicBezTo>
                    <a:pt x="5190" y="2528"/>
                    <a:pt x="4040" y="1460"/>
                    <a:pt x="2847" y="434"/>
                  </a:cubicBezTo>
                  <a:cubicBezTo>
                    <a:pt x="2700" y="309"/>
                    <a:pt x="2553" y="183"/>
                    <a:pt x="2408" y="57"/>
                  </a:cubicBezTo>
                  <a:cubicBezTo>
                    <a:pt x="2363" y="19"/>
                    <a:pt x="2313" y="1"/>
                    <a:pt x="2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4876632" y="3551981"/>
              <a:ext cx="236049" cy="253710"/>
            </a:xfrm>
            <a:custGeom>
              <a:avLst/>
              <a:gdLst/>
              <a:ahLst/>
              <a:cxnLst/>
              <a:rect l="l" t="t" r="r" b="b"/>
              <a:pathLst>
                <a:path w="13045" h="14021" extrusionOk="0">
                  <a:moveTo>
                    <a:pt x="12828" y="0"/>
                  </a:moveTo>
                  <a:cubicBezTo>
                    <a:pt x="12825" y="0"/>
                    <a:pt x="12823" y="0"/>
                    <a:pt x="12820" y="1"/>
                  </a:cubicBezTo>
                  <a:cubicBezTo>
                    <a:pt x="11506" y="83"/>
                    <a:pt x="10194" y="288"/>
                    <a:pt x="8927" y="660"/>
                  </a:cubicBezTo>
                  <a:cubicBezTo>
                    <a:pt x="7676" y="1025"/>
                    <a:pt x="6463" y="1559"/>
                    <a:pt x="5374" y="2292"/>
                  </a:cubicBezTo>
                  <a:cubicBezTo>
                    <a:pt x="4312" y="3003"/>
                    <a:pt x="3381" y="3899"/>
                    <a:pt x="2638" y="4940"/>
                  </a:cubicBezTo>
                  <a:cubicBezTo>
                    <a:pt x="1879" y="6012"/>
                    <a:pt x="1387" y="7226"/>
                    <a:pt x="1152" y="8519"/>
                  </a:cubicBezTo>
                  <a:cubicBezTo>
                    <a:pt x="901" y="9921"/>
                    <a:pt x="875" y="11402"/>
                    <a:pt x="310" y="12726"/>
                  </a:cubicBezTo>
                  <a:cubicBezTo>
                    <a:pt x="235" y="12893"/>
                    <a:pt x="158" y="13050"/>
                    <a:pt x="68" y="13207"/>
                  </a:cubicBezTo>
                  <a:cubicBezTo>
                    <a:pt x="1" y="13339"/>
                    <a:pt x="73" y="13453"/>
                    <a:pt x="179" y="13496"/>
                  </a:cubicBezTo>
                  <a:cubicBezTo>
                    <a:pt x="225" y="13725"/>
                    <a:pt x="445" y="13877"/>
                    <a:pt x="675" y="13950"/>
                  </a:cubicBezTo>
                  <a:cubicBezTo>
                    <a:pt x="854" y="14007"/>
                    <a:pt x="1050" y="14020"/>
                    <a:pt x="1244" y="14020"/>
                  </a:cubicBezTo>
                  <a:cubicBezTo>
                    <a:pt x="1369" y="14020"/>
                    <a:pt x="1493" y="14015"/>
                    <a:pt x="1612" y="14013"/>
                  </a:cubicBezTo>
                  <a:cubicBezTo>
                    <a:pt x="2261" y="13998"/>
                    <a:pt x="2910" y="13909"/>
                    <a:pt x="3543" y="13762"/>
                  </a:cubicBezTo>
                  <a:cubicBezTo>
                    <a:pt x="4814" y="13464"/>
                    <a:pt x="6024" y="12909"/>
                    <a:pt x="7101" y="12177"/>
                  </a:cubicBezTo>
                  <a:cubicBezTo>
                    <a:pt x="8200" y="11428"/>
                    <a:pt x="9173" y="10497"/>
                    <a:pt x="9968" y="9429"/>
                  </a:cubicBezTo>
                  <a:cubicBezTo>
                    <a:pt x="10890" y="8183"/>
                    <a:pt x="11591" y="6792"/>
                    <a:pt x="12083" y="5321"/>
                  </a:cubicBezTo>
                  <a:cubicBezTo>
                    <a:pt x="12580" y="3851"/>
                    <a:pt x="12868" y="2319"/>
                    <a:pt x="12998" y="769"/>
                  </a:cubicBezTo>
                  <a:cubicBezTo>
                    <a:pt x="13013" y="581"/>
                    <a:pt x="13030" y="392"/>
                    <a:pt x="13040" y="199"/>
                  </a:cubicBezTo>
                  <a:cubicBezTo>
                    <a:pt x="13045" y="93"/>
                    <a:pt x="12932" y="0"/>
                    <a:pt x="12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4851552" y="3822320"/>
              <a:ext cx="192875" cy="120549"/>
            </a:xfrm>
            <a:custGeom>
              <a:avLst/>
              <a:gdLst/>
              <a:ahLst/>
              <a:cxnLst/>
              <a:rect l="l" t="t" r="r" b="b"/>
              <a:pathLst>
                <a:path w="10659" h="6662" extrusionOk="0">
                  <a:moveTo>
                    <a:pt x="3504" y="1"/>
                  </a:moveTo>
                  <a:cubicBezTo>
                    <a:pt x="3075" y="1"/>
                    <a:pt x="2647" y="40"/>
                    <a:pt x="2224" y="125"/>
                  </a:cubicBezTo>
                  <a:cubicBezTo>
                    <a:pt x="1790" y="213"/>
                    <a:pt x="1339" y="345"/>
                    <a:pt x="952" y="559"/>
                  </a:cubicBezTo>
                  <a:cubicBezTo>
                    <a:pt x="617" y="742"/>
                    <a:pt x="278" y="1061"/>
                    <a:pt x="184" y="1444"/>
                  </a:cubicBezTo>
                  <a:cubicBezTo>
                    <a:pt x="177" y="1444"/>
                    <a:pt x="167" y="1449"/>
                    <a:pt x="162" y="1449"/>
                  </a:cubicBezTo>
                  <a:cubicBezTo>
                    <a:pt x="42" y="1485"/>
                    <a:pt x="0" y="1601"/>
                    <a:pt x="27" y="1710"/>
                  </a:cubicBezTo>
                  <a:cubicBezTo>
                    <a:pt x="334" y="3280"/>
                    <a:pt x="754" y="5059"/>
                    <a:pt x="2182" y="6001"/>
                  </a:cubicBezTo>
                  <a:cubicBezTo>
                    <a:pt x="2995" y="6539"/>
                    <a:pt x="4003" y="6661"/>
                    <a:pt x="4962" y="6661"/>
                  </a:cubicBezTo>
                  <a:cubicBezTo>
                    <a:pt x="5002" y="6661"/>
                    <a:pt x="5042" y="6661"/>
                    <a:pt x="5081" y="6661"/>
                  </a:cubicBezTo>
                  <a:cubicBezTo>
                    <a:pt x="6137" y="6644"/>
                    <a:pt x="7195" y="6540"/>
                    <a:pt x="8246" y="6414"/>
                  </a:cubicBezTo>
                  <a:cubicBezTo>
                    <a:pt x="8775" y="6352"/>
                    <a:pt x="9303" y="6279"/>
                    <a:pt x="9827" y="6190"/>
                  </a:cubicBezTo>
                  <a:cubicBezTo>
                    <a:pt x="10057" y="6153"/>
                    <a:pt x="10361" y="6158"/>
                    <a:pt x="10518" y="5959"/>
                  </a:cubicBezTo>
                  <a:cubicBezTo>
                    <a:pt x="10658" y="5781"/>
                    <a:pt x="10638" y="5488"/>
                    <a:pt x="10632" y="5274"/>
                  </a:cubicBezTo>
                  <a:cubicBezTo>
                    <a:pt x="10617" y="4410"/>
                    <a:pt x="10293" y="3567"/>
                    <a:pt x="9801" y="2867"/>
                  </a:cubicBezTo>
                  <a:cubicBezTo>
                    <a:pt x="8702" y="1307"/>
                    <a:pt x="6792" y="476"/>
                    <a:pt x="4971" y="140"/>
                  </a:cubicBezTo>
                  <a:cubicBezTo>
                    <a:pt x="4486" y="51"/>
                    <a:pt x="3994" y="1"/>
                    <a:pt x="3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4679776" y="4071470"/>
              <a:ext cx="180407" cy="115591"/>
            </a:xfrm>
            <a:custGeom>
              <a:avLst/>
              <a:gdLst/>
              <a:ahLst/>
              <a:cxnLst/>
              <a:rect l="l" t="t" r="r" b="b"/>
              <a:pathLst>
                <a:path w="9970" h="6388" extrusionOk="0">
                  <a:moveTo>
                    <a:pt x="4218" y="1"/>
                  </a:moveTo>
                  <a:cubicBezTo>
                    <a:pt x="4082" y="1"/>
                    <a:pt x="3946" y="5"/>
                    <a:pt x="3811" y="13"/>
                  </a:cubicBezTo>
                  <a:cubicBezTo>
                    <a:pt x="2958" y="65"/>
                    <a:pt x="2115" y="301"/>
                    <a:pt x="1420" y="808"/>
                  </a:cubicBezTo>
                  <a:cubicBezTo>
                    <a:pt x="780" y="1269"/>
                    <a:pt x="258" y="1933"/>
                    <a:pt x="90" y="2713"/>
                  </a:cubicBezTo>
                  <a:cubicBezTo>
                    <a:pt x="48" y="2902"/>
                    <a:pt x="32" y="3095"/>
                    <a:pt x="32" y="3283"/>
                  </a:cubicBezTo>
                  <a:cubicBezTo>
                    <a:pt x="12" y="3315"/>
                    <a:pt x="1" y="3351"/>
                    <a:pt x="7" y="3393"/>
                  </a:cubicBezTo>
                  <a:cubicBezTo>
                    <a:pt x="38" y="4189"/>
                    <a:pt x="367" y="4979"/>
                    <a:pt x="937" y="5539"/>
                  </a:cubicBezTo>
                  <a:cubicBezTo>
                    <a:pt x="1592" y="6178"/>
                    <a:pt x="2510" y="6388"/>
                    <a:pt x="3403" y="6388"/>
                  </a:cubicBezTo>
                  <a:cubicBezTo>
                    <a:pt x="3445" y="6388"/>
                    <a:pt x="3486" y="6387"/>
                    <a:pt x="3528" y="6387"/>
                  </a:cubicBezTo>
                  <a:cubicBezTo>
                    <a:pt x="5055" y="6360"/>
                    <a:pt x="6547" y="5764"/>
                    <a:pt x="7724" y="4795"/>
                  </a:cubicBezTo>
                  <a:cubicBezTo>
                    <a:pt x="8315" y="4314"/>
                    <a:pt x="8823" y="3743"/>
                    <a:pt x="9231" y="3095"/>
                  </a:cubicBezTo>
                  <a:cubicBezTo>
                    <a:pt x="9430" y="2776"/>
                    <a:pt x="9608" y="2441"/>
                    <a:pt x="9744" y="2090"/>
                  </a:cubicBezTo>
                  <a:cubicBezTo>
                    <a:pt x="9817" y="1912"/>
                    <a:pt x="9911" y="1719"/>
                    <a:pt x="9933" y="1530"/>
                  </a:cubicBezTo>
                  <a:cubicBezTo>
                    <a:pt x="9969" y="1263"/>
                    <a:pt x="9807" y="1091"/>
                    <a:pt x="9566" y="1012"/>
                  </a:cubicBezTo>
                  <a:cubicBezTo>
                    <a:pt x="9080" y="855"/>
                    <a:pt x="8566" y="750"/>
                    <a:pt x="8069" y="630"/>
                  </a:cubicBezTo>
                  <a:cubicBezTo>
                    <a:pt x="7573" y="509"/>
                    <a:pt x="7076" y="400"/>
                    <a:pt x="6573" y="296"/>
                  </a:cubicBezTo>
                  <a:cubicBezTo>
                    <a:pt x="5801" y="135"/>
                    <a:pt x="5009" y="1"/>
                    <a:pt x="4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4484730" y="3893126"/>
              <a:ext cx="108353" cy="227581"/>
            </a:xfrm>
            <a:custGeom>
              <a:avLst/>
              <a:gdLst/>
              <a:ahLst/>
              <a:cxnLst/>
              <a:rect l="l" t="t" r="r" b="b"/>
              <a:pathLst>
                <a:path w="5988" h="12577" extrusionOk="0">
                  <a:moveTo>
                    <a:pt x="1546" y="1"/>
                  </a:moveTo>
                  <a:cubicBezTo>
                    <a:pt x="1468" y="1"/>
                    <a:pt x="1389" y="39"/>
                    <a:pt x="1361" y="110"/>
                  </a:cubicBezTo>
                  <a:cubicBezTo>
                    <a:pt x="566" y="2115"/>
                    <a:pt x="116" y="4249"/>
                    <a:pt x="54" y="6409"/>
                  </a:cubicBezTo>
                  <a:cubicBezTo>
                    <a:pt x="1" y="8210"/>
                    <a:pt x="288" y="10177"/>
                    <a:pt x="1644" y="11491"/>
                  </a:cubicBezTo>
                  <a:cubicBezTo>
                    <a:pt x="2319" y="12140"/>
                    <a:pt x="3211" y="12576"/>
                    <a:pt x="4158" y="12576"/>
                  </a:cubicBezTo>
                  <a:cubicBezTo>
                    <a:pt x="4195" y="12576"/>
                    <a:pt x="4233" y="12576"/>
                    <a:pt x="4271" y="12574"/>
                  </a:cubicBezTo>
                  <a:cubicBezTo>
                    <a:pt x="4423" y="12563"/>
                    <a:pt x="4485" y="12422"/>
                    <a:pt x="4454" y="12307"/>
                  </a:cubicBezTo>
                  <a:cubicBezTo>
                    <a:pt x="4925" y="11507"/>
                    <a:pt x="5359" y="10679"/>
                    <a:pt x="5637" y="9795"/>
                  </a:cubicBezTo>
                  <a:cubicBezTo>
                    <a:pt x="5903" y="8942"/>
                    <a:pt x="5987" y="8042"/>
                    <a:pt x="5877" y="7158"/>
                  </a:cubicBezTo>
                  <a:cubicBezTo>
                    <a:pt x="5657" y="5405"/>
                    <a:pt x="4799" y="3820"/>
                    <a:pt x="3737" y="2434"/>
                  </a:cubicBezTo>
                  <a:cubicBezTo>
                    <a:pt x="3099" y="1601"/>
                    <a:pt x="2392" y="827"/>
                    <a:pt x="1686" y="58"/>
                  </a:cubicBezTo>
                  <a:cubicBezTo>
                    <a:pt x="1652" y="19"/>
                    <a:pt x="1599" y="1"/>
                    <a:pt x="15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4518369" y="3539947"/>
              <a:ext cx="545058" cy="734277"/>
            </a:xfrm>
            <a:custGeom>
              <a:avLst/>
              <a:gdLst/>
              <a:ahLst/>
              <a:cxnLst/>
              <a:rect l="l" t="t" r="r" b="b"/>
              <a:pathLst>
                <a:path w="30122" h="40579" extrusionOk="0">
                  <a:moveTo>
                    <a:pt x="17896" y="0"/>
                  </a:moveTo>
                  <a:cubicBezTo>
                    <a:pt x="17813" y="0"/>
                    <a:pt x="17738" y="48"/>
                    <a:pt x="17728" y="158"/>
                  </a:cubicBezTo>
                  <a:cubicBezTo>
                    <a:pt x="17460" y="3035"/>
                    <a:pt x="17010" y="5897"/>
                    <a:pt x="16383" y="8718"/>
                  </a:cubicBezTo>
                  <a:cubicBezTo>
                    <a:pt x="15755" y="11548"/>
                    <a:pt x="14943" y="14343"/>
                    <a:pt x="13965" y="17074"/>
                  </a:cubicBezTo>
                  <a:cubicBezTo>
                    <a:pt x="13782" y="17588"/>
                    <a:pt x="13588" y="18100"/>
                    <a:pt x="13395" y="18607"/>
                  </a:cubicBezTo>
                  <a:cubicBezTo>
                    <a:pt x="13390" y="18624"/>
                    <a:pt x="13385" y="18634"/>
                    <a:pt x="13379" y="18650"/>
                  </a:cubicBezTo>
                  <a:cubicBezTo>
                    <a:pt x="12668" y="20496"/>
                    <a:pt x="11878" y="22312"/>
                    <a:pt x="11009" y="24097"/>
                  </a:cubicBezTo>
                  <a:cubicBezTo>
                    <a:pt x="10847" y="23077"/>
                    <a:pt x="10553" y="22082"/>
                    <a:pt x="10183" y="21119"/>
                  </a:cubicBezTo>
                  <a:cubicBezTo>
                    <a:pt x="9743" y="19984"/>
                    <a:pt x="9203" y="18895"/>
                    <a:pt x="8638" y="17817"/>
                  </a:cubicBezTo>
                  <a:cubicBezTo>
                    <a:pt x="8079" y="16745"/>
                    <a:pt x="7488" y="15683"/>
                    <a:pt x="6943" y="14605"/>
                  </a:cubicBezTo>
                  <a:cubicBezTo>
                    <a:pt x="6409" y="13553"/>
                    <a:pt x="5918" y="12480"/>
                    <a:pt x="5546" y="11360"/>
                  </a:cubicBezTo>
                  <a:cubicBezTo>
                    <a:pt x="5179" y="10261"/>
                    <a:pt x="4945" y="9116"/>
                    <a:pt x="4908" y="7954"/>
                  </a:cubicBezTo>
                  <a:cubicBezTo>
                    <a:pt x="4908" y="7807"/>
                    <a:pt x="4902" y="7655"/>
                    <a:pt x="4908" y="7510"/>
                  </a:cubicBezTo>
                  <a:cubicBezTo>
                    <a:pt x="4911" y="7381"/>
                    <a:pt x="4814" y="7318"/>
                    <a:pt x="4713" y="7318"/>
                  </a:cubicBezTo>
                  <a:cubicBezTo>
                    <a:pt x="4605" y="7318"/>
                    <a:pt x="4491" y="7390"/>
                    <a:pt x="4489" y="7530"/>
                  </a:cubicBezTo>
                  <a:cubicBezTo>
                    <a:pt x="4474" y="8708"/>
                    <a:pt x="4667" y="9884"/>
                    <a:pt x="5002" y="11015"/>
                  </a:cubicBezTo>
                  <a:cubicBezTo>
                    <a:pt x="5341" y="12161"/>
                    <a:pt x="5819" y="13260"/>
                    <a:pt x="6341" y="14333"/>
                  </a:cubicBezTo>
                  <a:cubicBezTo>
                    <a:pt x="6875" y="15416"/>
                    <a:pt x="7461" y="16477"/>
                    <a:pt x="8026" y="17545"/>
                  </a:cubicBezTo>
                  <a:cubicBezTo>
                    <a:pt x="8592" y="18602"/>
                    <a:pt x="9140" y="19670"/>
                    <a:pt x="9596" y="20774"/>
                  </a:cubicBezTo>
                  <a:cubicBezTo>
                    <a:pt x="10046" y="21867"/>
                    <a:pt x="10417" y="22998"/>
                    <a:pt x="10601" y="24164"/>
                  </a:cubicBezTo>
                  <a:cubicBezTo>
                    <a:pt x="10627" y="24311"/>
                    <a:pt x="10647" y="24458"/>
                    <a:pt x="10664" y="24604"/>
                  </a:cubicBezTo>
                  <a:cubicBezTo>
                    <a:pt x="10669" y="24647"/>
                    <a:pt x="10685" y="24683"/>
                    <a:pt x="10705" y="24714"/>
                  </a:cubicBezTo>
                  <a:cubicBezTo>
                    <a:pt x="10647" y="24829"/>
                    <a:pt x="10596" y="24939"/>
                    <a:pt x="10538" y="25055"/>
                  </a:cubicBezTo>
                  <a:cubicBezTo>
                    <a:pt x="9234" y="27629"/>
                    <a:pt x="7770" y="30129"/>
                    <a:pt x="6158" y="32527"/>
                  </a:cubicBezTo>
                  <a:cubicBezTo>
                    <a:pt x="5184" y="33976"/>
                    <a:pt x="4155" y="35389"/>
                    <a:pt x="3071" y="36754"/>
                  </a:cubicBezTo>
                  <a:cubicBezTo>
                    <a:pt x="2873" y="35001"/>
                    <a:pt x="2631" y="33254"/>
                    <a:pt x="2354" y="31506"/>
                  </a:cubicBezTo>
                  <a:cubicBezTo>
                    <a:pt x="2071" y="29695"/>
                    <a:pt x="1747" y="27890"/>
                    <a:pt x="1381" y="26091"/>
                  </a:cubicBezTo>
                  <a:cubicBezTo>
                    <a:pt x="1177" y="25075"/>
                    <a:pt x="962" y="24065"/>
                    <a:pt x="733" y="23055"/>
                  </a:cubicBezTo>
                  <a:cubicBezTo>
                    <a:pt x="711" y="22965"/>
                    <a:pt x="616" y="22911"/>
                    <a:pt x="528" y="22911"/>
                  </a:cubicBezTo>
                  <a:cubicBezTo>
                    <a:pt x="508" y="22911"/>
                    <a:pt x="489" y="22914"/>
                    <a:pt x="470" y="22920"/>
                  </a:cubicBezTo>
                  <a:cubicBezTo>
                    <a:pt x="356" y="22956"/>
                    <a:pt x="308" y="23071"/>
                    <a:pt x="335" y="23181"/>
                  </a:cubicBezTo>
                  <a:cubicBezTo>
                    <a:pt x="738" y="24961"/>
                    <a:pt x="1103" y="26744"/>
                    <a:pt x="1433" y="28540"/>
                  </a:cubicBezTo>
                  <a:cubicBezTo>
                    <a:pt x="1757" y="30329"/>
                    <a:pt x="2045" y="32124"/>
                    <a:pt x="2296" y="33923"/>
                  </a:cubicBezTo>
                  <a:cubicBezTo>
                    <a:pt x="2438" y="34944"/>
                    <a:pt x="2564" y="35964"/>
                    <a:pt x="2679" y="36985"/>
                  </a:cubicBezTo>
                  <a:cubicBezTo>
                    <a:pt x="2689" y="37048"/>
                    <a:pt x="2721" y="37104"/>
                    <a:pt x="2767" y="37142"/>
                  </a:cubicBezTo>
                  <a:cubicBezTo>
                    <a:pt x="2150" y="37910"/>
                    <a:pt x="1518" y="38669"/>
                    <a:pt x="863" y="39412"/>
                  </a:cubicBezTo>
                  <a:cubicBezTo>
                    <a:pt x="622" y="39685"/>
                    <a:pt x="381" y="39956"/>
                    <a:pt x="136" y="40229"/>
                  </a:cubicBezTo>
                  <a:cubicBezTo>
                    <a:pt x="1" y="40379"/>
                    <a:pt x="144" y="40579"/>
                    <a:pt x="298" y="40579"/>
                  </a:cubicBezTo>
                  <a:cubicBezTo>
                    <a:pt x="346" y="40579"/>
                    <a:pt x="396" y="40559"/>
                    <a:pt x="439" y="40511"/>
                  </a:cubicBezTo>
                  <a:cubicBezTo>
                    <a:pt x="2390" y="38355"/>
                    <a:pt x="4201" y="36074"/>
                    <a:pt x="5865" y="33688"/>
                  </a:cubicBezTo>
                  <a:cubicBezTo>
                    <a:pt x="5881" y="33667"/>
                    <a:pt x="5897" y="33641"/>
                    <a:pt x="5913" y="33619"/>
                  </a:cubicBezTo>
                  <a:cubicBezTo>
                    <a:pt x="5941" y="33640"/>
                    <a:pt x="5973" y="33654"/>
                    <a:pt x="6005" y="33654"/>
                  </a:cubicBezTo>
                  <a:cubicBezTo>
                    <a:pt x="6014" y="33654"/>
                    <a:pt x="6023" y="33653"/>
                    <a:pt x="6032" y="33651"/>
                  </a:cubicBezTo>
                  <a:lnTo>
                    <a:pt x="10161" y="33076"/>
                  </a:lnTo>
                  <a:cubicBezTo>
                    <a:pt x="11543" y="32887"/>
                    <a:pt x="12924" y="32694"/>
                    <a:pt x="14305" y="32500"/>
                  </a:cubicBezTo>
                  <a:cubicBezTo>
                    <a:pt x="15085" y="32390"/>
                    <a:pt x="15859" y="32286"/>
                    <a:pt x="16639" y="32175"/>
                  </a:cubicBezTo>
                  <a:cubicBezTo>
                    <a:pt x="16749" y="32160"/>
                    <a:pt x="16843" y="32076"/>
                    <a:pt x="16838" y="31955"/>
                  </a:cubicBezTo>
                  <a:cubicBezTo>
                    <a:pt x="16833" y="31858"/>
                    <a:pt x="16745" y="31756"/>
                    <a:pt x="16640" y="31756"/>
                  </a:cubicBezTo>
                  <a:cubicBezTo>
                    <a:pt x="16633" y="31756"/>
                    <a:pt x="16626" y="31756"/>
                    <a:pt x="16619" y="31757"/>
                  </a:cubicBezTo>
                  <a:cubicBezTo>
                    <a:pt x="15242" y="31950"/>
                    <a:pt x="13871" y="32144"/>
                    <a:pt x="12495" y="32332"/>
                  </a:cubicBezTo>
                  <a:cubicBezTo>
                    <a:pt x="11113" y="32527"/>
                    <a:pt x="9732" y="32720"/>
                    <a:pt x="8345" y="32914"/>
                  </a:cubicBezTo>
                  <a:cubicBezTo>
                    <a:pt x="7628" y="33013"/>
                    <a:pt x="6911" y="33112"/>
                    <a:pt x="6195" y="33211"/>
                  </a:cubicBezTo>
                  <a:cubicBezTo>
                    <a:pt x="7728" y="30967"/>
                    <a:pt x="9135" y="28634"/>
                    <a:pt x="10402" y="26221"/>
                  </a:cubicBezTo>
                  <a:cubicBezTo>
                    <a:pt x="11658" y="23835"/>
                    <a:pt x="12772" y="21370"/>
                    <a:pt x="13740" y="18859"/>
                  </a:cubicBezTo>
                  <a:cubicBezTo>
                    <a:pt x="14907" y="18216"/>
                    <a:pt x="16037" y="17503"/>
                    <a:pt x="17121" y="16729"/>
                  </a:cubicBezTo>
                  <a:cubicBezTo>
                    <a:pt x="17146" y="16776"/>
                    <a:pt x="17194" y="16808"/>
                    <a:pt x="17252" y="16829"/>
                  </a:cubicBezTo>
                  <a:cubicBezTo>
                    <a:pt x="18612" y="17274"/>
                    <a:pt x="19972" y="17723"/>
                    <a:pt x="21333" y="18173"/>
                  </a:cubicBezTo>
                  <a:cubicBezTo>
                    <a:pt x="22688" y="18624"/>
                    <a:pt x="24043" y="19068"/>
                    <a:pt x="25398" y="19518"/>
                  </a:cubicBezTo>
                  <a:cubicBezTo>
                    <a:pt x="26168" y="19769"/>
                    <a:pt x="26936" y="20025"/>
                    <a:pt x="27706" y="20276"/>
                  </a:cubicBezTo>
                  <a:cubicBezTo>
                    <a:pt x="27723" y="20282"/>
                    <a:pt x="27740" y="20285"/>
                    <a:pt x="27757" y="20285"/>
                  </a:cubicBezTo>
                  <a:cubicBezTo>
                    <a:pt x="27847" y="20285"/>
                    <a:pt x="27934" y="20209"/>
                    <a:pt x="27952" y="20126"/>
                  </a:cubicBezTo>
                  <a:cubicBezTo>
                    <a:pt x="27984" y="20005"/>
                    <a:pt x="27905" y="19911"/>
                    <a:pt x="27795" y="19874"/>
                  </a:cubicBezTo>
                  <a:cubicBezTo>
                    <a:pt x="26434" y="19424"/>
                    <a:pt x="25074" y="18974"/>
                    <a:pt x="23714" y="18524"/>
                  </a:cubicBezTo>
                  <a:cubicBezTo>
                    <a:pt x="22358" y="18079"/>
                    <a:pt x="21003" y="17629"/>
                    <a:pt x="19648" y="17185"/>
                  </a:cubicBezTo>
                  <a:cubicBezTo>
                    <a:pt x="18931" y="16943"/>
                    <a:pt x="18209" y="16709"/>
                    <a:pt x="17486" y="16467"/>
                  </a:cubicBezTo>
                  <a:cubicBezTo>
                    <a:pt x="18590" y="15661"/>
                    <a:pt x="19658" y="14793"/>
                    <a:pt x="20684" y="13888"/>
                  </a:cubicBezTo>
                  <a:cubicBezTo>
                    <a:pt x="21768" y="12930"/>
                    <a:pt x="22809" y="11931"/>
                    <a:pt x="23818" y="10900"/>
                  </a:cubicBezTo>
                  <a:cubicBezTo>
                    <a:pt x="24833" y="9864"/>
                    <a:pt x="25811" y="8807"/>
                    <a:pt x="26779" y="7729"/>
                  </a:cubicBezTo>
                  <a:cubicBezTo>
                    <a:pt x="27743" y="6657"/>
                    <a:pt x="28695" y="5568"/>
                    <a:pt x="29641" y="4474"/>
                  </a:cubicBezTo>
                  <a:cubicBezTo>
                    <a:pt x="29757" y="4339"/>
                    <a:pt x="29873" y="4208"/>
                    <a:pt x="29987" y="4071"/>
                  </a:cubicBezTo>
                  <a:cubicBezTo>
                    <a:pt x="30122" y="3917"/>
                    <a:pt x="29981" y="3718"/>
                    <a:pt x="29828" y="3718"/>
                  </a:cubicBezTo>
                  <a:cubicBezTo>
                    <a:pt x="29778" y="3718"/>
                    <a:pt x="29727" y="3739"/>
                    <a:pt x="29684" y="3789"/>
                  </a:cubicBezTo>
                  <a:cubicBezTo>
                    <a:pt x="28742" y="4873"/>
                    <a:pt x="27800" y="5960"/>
                    <a:pt x="26847" y="7034"/>
                  </a:cubicBezTo>
                  <a:cubicBezTo>
                    <a:pt x="25885" y="8111"/>
                    <a:pt x="24907" y="9179"/>
                    <a:pt x="23902" y="10215"/>
                  </a:cubicBezTo>
                  <a:cubicBezTo>
                    <a:pt x="22903" y="11246"/>
                    <a:pt x="21877" y="12250"/>
                    <a:pt x="20814" y="13212"/>
                  </a:cubicBezTo>
                  <a:cubicBezTo>
                    <a:pt x="19758" y="14171"/>
                    <a:pt x="18659" y="15081"/>
                    <a:pt x="17513" y="15934"/>
                  </a:cubicBezTo>
                  <a:cubicBezTo>
                    <a:pt x="16383" y="16771"/>
                    <a:pt x="15200" y="17551"/>
                    <a:pt x="13975" y="18252"/>
                  </a:cubicBezTo>
                  <a:lnTo>
                    <a:pt x="13975" y="18247"/>
                  </a:lnTo>
                  <a:cubicBezTo>
                    <a:pt x="14996" y="15536"/>
                    <a:pt x="15849" y="12763"/>
                    <a:pt x="16530" y="9947"/>
                  </a:cubicBezTo>
                  <a:cubicBezTo>
                    <a:pt x="17209" y="7117"/>
                    <a:pt x="17711" y="4240"/>
                    <a:pt x="18025" y="1340"/>
                  </a:cubicBezTo>
                  <a:cubicBezTo>
                    <a:pt x="18063" y="980"/>
                    <a:pt x="18099" y="613"/>
                    <a:pt x="18136" y="252"/>
                  </a:cubicBezTo>
                  <a:cubicBezTo>
                    <a:pt x="18148" y="98"/>
                    <a:pt x="18014" y="0"/>
                    <a:pt x="17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4680735" y="3179061"/>
              <a:ext cx="290407" cy="363927"/>
            </a:xfrm>
            <a:custGeom>
              <a:avLst/>
              <a:gdLst/>
              <a:ahLst/>
              <a:cxnLst/>
              <a:rect l="l" t="t" r="r" b="b"/>
              <a:pathLst>
                <a:path w="16049" h="20112" extrusionOk="0">
                  <a:moveTo>
                    <a:pt x="10147" y="0"/>
                  </a:moveTo>
                  <a:cubicBezTo>
                    <a:pt x="8861" y="0"/>
                    <a:pt x="7569" y="194"/>
                    <a:pt x="6369" y="668"/>
                  </a:cubicBezTo>
                  <a:cubicBezTo>
                    <a:pt x="5683" y="935"/>
                    <a:pt x="5034" y="1296"/>
                    <a:pt x="4453" y="1751"/>
                  </a:cubicBezTo>
                  <a:cubicBezTo>
                    <a:pt x="4101" y="1630"/>
                    <a:pt x="3730" y="1568"/>
                    <a:pt x="3360" y="1568"/>
                  </a:cubicBezTo>
                  <a:cubicBezTo>
                    <a:pt x="2977" y="1568"/>
                    <a:pt x="2594" y="1634"/>
                    <a:pt x="2229" y="1767"/>
                  </a:cubicBezTo>
                  <a:cubicBezTo>
                    <a:pt x="1481" y="2044"/>
                    <a:pt x="858" y="2599"/>
                    <a:pt x="488" y="3306"/>
                  </a:cubicBezTo>
                  <a:cubicBezTo>
                    <a:pt x="283" y="3687"/>
                    <a:pt x="167" y="4101"/>
                    <a:pt x="121" y="4530"/>
                  </a:cubicBezTo>
                  <a:cubicBezTo>
                    <a:pt x="53" y="4562"/>
                    <a:pt x="0" y="4624"/>
                    <a:pt x="10" y="4724"/>
                  </a:cubicBezTo>
                  <a:cubicBezTo>
                    <a:pt x="131" y="6016"/>
                    <a:pt x="261" y="7303"/>
                    <a:pt x="466" y="8580"/>
                  </a:cubicBezTo>
                  <a:cubicBezTo>
                    <a:pt x="613" y="9479"/>
                    <a:pt x="790" y="10370"/>
                    <a:pt x="1031" y="11249"/>
                  </a:cubicBezTo>
                  <a:cubicBezTo>
                    <a:pt x="1104" y="11892"/>
                    <a:pt x="1203" y="12541"/>
                    <a:pt x="1350" y="13174"/>
                  </a:cubicBezTo>
                  <a:cubicBezTo>
                    <a:pt x="1544" y="14012"/>
                    <a:pt x="1826" y="14828"/>
                    <a:pt x="2214" y="15596"/>
                  </a:cubicBezTo>
                  <a:cubicBezTo>
                    <a:pt x="2601" y="16350"/>
                    <a:pt x="3103" y="17041"/>
                    <a:pt x="3695" y="17642"/>
                  </a:cubicBezTo>
                  <a:cubicBezTo>
                    <a:pt x="4877" y="18851"/>
                    <a:pt x="6453" y="19730"/>
                    <a:pt x="8122" y="20028"/>
                  </a:cubicBezTo>
                  <a:cubicBezTo>
                    <a:pt x="8401" y="20080"/>
                    <a:pt x="8686" y="20112"/>
                    <a:pt x="8970" y="20112"/>
                  </a:cubicBezTo>
                  <a:cubicBezTo>
                    <a:pt x="9149" y="20112"/>
                    <a:pt x="9327" y="20099"/>
                    <a:pt x="9503" y="20071"/>
                  </a:cubicBezTo>
                  <a:cubicBezTo>
                    <a:pt x="9963" y="19992"/>
                    <a:pt x="10392" y="19808"/>
                    <a:pt x="10785" y="19557"/>
                  </a:cubicBezTo>
                  <a:cubicBezTo>
                    <a:pt x="11491" y="19113"/>
                    <a:pt x="12114" y="18511"/>
                    <a:pt x="12631" y="17857"/>
                  </a:cubicBezTo>
                  <a:cubicBezTo>
                    <a:pt x="13684" y="16538"/>
                    <a:pt x="14358" y="14963"/>
                    <a:pt x="14840" y="13362"/>
                  </a:cubicBezTo>
                  <a:cubicBezTo>
                    <a:pt x="15080" y="12546"/>
                    <a:pt x="15275" y="11720"/>
                    <a:pt x="15442" y="10887"/>
                  </a:cubicBezTo>
                  <a:cubicBezTo>
                    <a:pt x="15635" y="9940"/>
                    <a:pt x="15792" y="8988"/>
                    <a:pt x="15896" y="8025"/>
                  </a:cubicBezTo>
                  <a:cubicBezTo>
                    <a:pt x="16002" y="7062"/>
                    <a:pt x="16048" y="6094"/>
                    <a:pt x="16012" y="5127"/>
                  </a:cubicBezTo>
                  <a:cubicBezTo>
                    <a:pt x="15991" y="4644"/>
                    <a:pt x="15949" y="4168"/>
                    <a:pt x="15886" y="3692"/>
                  </a:cubicBezTo>
                  <a:cubicBezTo>
                    <a:pt x="15824" y="3274"/>
                    <a:pt x="15756" y="2850"/>
                    <a:pt x="15620" y="2452"/>
                  </a:cubicBezTo>
                  <a:cubicBezTo>
                    <a:pt x="15483" y="2055"/>
                    <a:pt x="15290" y="1678"/>
                    <a:pt x="14997" y="1374"/>
                  </a:cubicBezTo>
                  <a:cubicBezTo>
                    <a:pt x="14892" y="1265"/>
                    <a:pt x="14777" y="1171"/>
                    <a:pt x="14652" y="1087"/>
                  </a:cubicBezTo>
                  <a:cubicBezTo>
                    <a:pt x="14647" y="1077"/>
                    <a:pt x="14647" y="1070"/>
                    <a:pt x="14641" y="1065"/>
                  </a:cubicBezTo>
                  <a:cubicBezTo>
                    <a:pt x="14317" y="474"/>
                    <a:pt x="13584" y="348"/>
                    <a:pt x="12977" y="249"/>
                  </a:cubicBezTo>
                  <a:cubicBezTo>
                    <a:pt x="12203" y="123"/>
                    <a:pt x="11413" y="34"/>
                    <a:pt x="10628" y="9"/>
                  </a:cubicBezTo>
                  <a:cubicBezTo>
                    <a:pt x="10468" y="3"/>
                    <a:pt x="10308" y="0"/>
                    <a:pt x="10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4694270" y="3215160"/>
              <a:ext cx="265255" cy="270267"/>
            </a:xfrm>
            <a:custGeom>
              <a:avLst/>
              <a:gdLst/>
              <a:ahLst/>
              <a:cxnLst/>
              <a:rect l="l" t="t" r="r" b="b"/>
              <a:pathLst>
                <a:path w="14659" h="14936" extrusionOk="0">
                  <a:moveTo>
                    <a:pt x="11607" y="2466"/>
                  </a:moveTo>
                  <a:lnTo>
                    <a:pt x="11607" y="2466"/>
                  </a:lnTo>
                  <a:cubicBezTo>
                    <a:pt x="11329" y="2639"/>
                    <a:pt x="11062" y="2823"/>
                    <a:pt x="10801" y="3016"/>
                  </a:cubicBezTo>
                  <a:cubicBezTo>
                    <a:pt x="9733" y="3801"/>
                    <a:pt x="8786" y="4743"/>
                    <a:pt x="8007" y="5810"/>
                  </a:cubicBezTo>
                  <a:cubicBezTo>
                    <a:pt x="7567" y="6412"/>
                    <a:pt x="7174" y="7050"/>
                    <a:pt x="6850" y="7720"/>
                  </a:cubicBezTo>
                  <a:cubicBezTo>
                    <a:pt x="6835" y="7752"/>
                    <a:pt x="6829" y="7783"/>
                    <a:pt x="6829" y="7815"/>
                  </a:cubicBezTo>
                  <a:cubicBezTo>
                    <a:pt x="6604" y="7595"/>
                    <a:pt x="6374" y="7390"/>
                    <a:pt x="6138" y="7187"/>
                  </a:cubicBezTo>
                  <a:cubicBezTo>
                    <a:pt x="6196" y="7150"/>
                    <a:pt x="6238" y="7092"/>
                    <a:pt x="6232" y="7008"/>
                  </a:cubicBezTo>
                  <a:cubicBezTo>
                    <a:pt x="6212" y="5747"/>
                    <a:pt x="6490" y="4482"/>
                    <a:pt x="7038" y="3345"/>
                  </a:cubicBezTo>
                  <a:cubicBezTo>
                    <a:pt x="7180" y="3058"/>
                    <a:pt x="7337" y="2775"/>
                    <a:pt x="7509" y="2504"/>
                  </a:cubicBezTo>
                  <a:cubicBezTo>
                    <a:pt x="8147" y="2570"/>
                    <a:pt x="8787" y="2603"/>
                    <a:pt x="9426" y="2603"/>
                  </a:cubicBezTo>
                  <a:cubicBezTo>
                    <a:pt x="9789" y="2603"/>
                    <a:pt x="10151" y="2592"/>
                    <a:pt x="10513" y="2572"/>
                  </a:cubicBezTo>
                  <a:cubicBezTo>
                    <a:pt x="10879" y="2545"/>
                    <a:pt x="11245" y="2514"/>
                    <a:pt x="11607" y="2466"/>
                  </a:cubicBezTo>
                  <a:close/>
                  <a:moveTo>
                    <a:pt x="3893" y="1"/>
                  </a:moveTo>
                  <a:cubicBezTo>
                    <a:pt x="3763" y="1"/>
                    <a:pt x="3631" y="108"/>
                    <a:pt x="3689" y="263"/>
                  </a:cubicBezTo>
                  <a:cubicBezTo>
                    <a:pt x="4160" y="1587"/>
                    <a:pt x="4317" y="3026"/>
                    <a:pt x="4135" y="4424"/>
                  </a:cubicBezTo>
                  <a:cubicBezTo>
                    <a:pt x="4082" y="4801"/>
                    <a:pt x="4003" y="5177"/>
                    <a:pt x="3909" y="5543"/>
                  </a:cubicBezTo>
                  <a:cubicBezTo>
                    <a:pt x="3763" y="5455"/>
                    <a:pt x="3621" y="5371"/>
                    <a:pt x="3476" y="5282"/>
                  </a:cubicBezTo>
                  <a:cubicBezTo>
                    <a:pt x="2460" y="4695"/>
                    <a:pt x="1387" y="4219"/>
                    <a:pt x="273" y="3859"/>
                  </a:cubicBezTo>
                  <a:cubicBezTo>
                    <a:pt x="257" y="3853"/>
                    <a:pt x="240" y="3850"/>
                    <a:pt x="223" y="3850"/>
                  </a:cubicBezTo>
                  <a:cubicBezTo>
                    <a:pt x="132" y="3850"/>
                    <a:pt x="44" y="3927"/>
                    <a:pt x="27" y="4016"/>
                  </a:cubicBezTo>
                  <a:cubicBezTo>
                    <a:pt x="1" y="4130"/>
                    <a:pt x="74" y="4230"/>
                    <a:pt x="184" y="4262"/>
                  </a:cubicBezTo>
                  <a:cubicBezTo>
                    <a:pt x="2094" y="4883"/>
                    <a:pt x="3889" y="5878"/>
                    <a:pt x="5447" y="7150"/>
                  </a:cubicBezTo>
                  <a:cubicBezTo>
                    <a:pt x="7017" y="8421"/>
                    <a:pt x="8362" y="9970"/>
                    <a:pt x="9393" y="11713"/>
                  </a:cubicBezTo>
                  <a:cubicBezTo>
                    <a:pt x="9974" y="12686"/>
                    <a:pt x="10450" y="13722"/>
                    <a:pt x="10811" y="14794"/>
                  </a:cubicBezTo>
                  <a:cubicBezTo>
                    <a:pt x="10843" y="14893"/>
                    <a:pt x="10922" y="14935"/>
                    <a:pt x="11002" y="14935"/>
                  </a:cubicBezTo>
                  <a:cubicBezTo>
                    <a:pt x="11130" y="14935"/>
                    <a:pt x="11261" y="14828"/>
                    <a:pt x="11209" y="14674"/>
                  </a:cubicBezTo>
                  <a:cubicBezTo>
                    <a:pt x="10545" y="12701"/>
                    <a:pt x="9509" y="10875"/>
                    <a:pt x="8185" y="9274"/>
                  </a:cubicBezTo>
                  <a:cubicBezTo>
                    <a:pt x="7823" y="8839"/>
                    <a:pt x="7446" y="8426"/>
                    <a:pt x="7048" y="8029"/>
                  </a:cubicBezTo>
                  <a:cubicBezTo>
                    <a:pt x="7111" y="8029"/>
                    <a:pt x="7180" y="7998"/>
                    <a:pt x="7217" y="7919"/>
                  </a:cubicBezTo>
                  <a:cubicBezTo>
                    <a:pt x="7777" y="6767"/>
                    <a:pt x="8519" y="5711"/>
                    <a:pt x="9409" y="4784"/>
                  </a:cubicBezTo>
                  <a:cubicBezTo>
                    <a:pt x="10298" y="3859"/>
                    <a:pt x="11329" y="3074"/>
                    <a:pt x="12455" y="2456"/>
                  </a:cubicBezTo>
                  <a:cubicBezTo>
                    <a:pt x="13088" y="2111"/>
                    <a:pt x="13747" y="1823"/>
                    <a:pt x="14433" y="1598"/>
                  </a:cubicBezTo>
                  <a:cubicBezTo>
                    <a:pt x="14659" y="1518"/>
                    <a:pt x="14583" y="1187"/>
                    <a:pt x="14379" y="1187"/>
                  </a:cubicBezTo>
                  <a:cubicBezTo>
                    <a:pt x="14357" y="1187"/>
                    <a:pt x="14332" y="1191"/>
                    <a:pt x="14307" y="1200"/>
                  </a:cubicBezTo>
                  <a:cubicBezTo>
                    <a:pt x="13621" y="1425"/>
                    <a:pt x="12962" y="1713"/>
                    <a:pt x="12323" y="2053"/>
                  </a:cubicBezTo>
                  <a:cubicBezTo>
                    <a:pt x="12286" y="2008"/>
                    <a:pt x="12233" y="1973"/>
                    <a:pt x="12175" y="1973"/>
                  </a:cubicBezTo>
                  <a:cubicBezTo>
                    <a:pt x="12167" y="1973"/>
                    <a:pt x="12159" y="1974"/>
                    <a:pt x="12151" y="1975"/>
                  </a:cubicBezTo>
                  <a:cubicBezTo>
                    <a:pt x="11243" y="2114"/>
                    <a:pt x="10326" y="2185"/>
                    <a:pt x="9408" y="2185"/>
                  </a:cubicBezTo>
                  <a:cubicBezTo>
                    <a:pt x="8394" y="2185"/>
                    <a:pt x="7379" y="2098"/>
                    <a:pt x="6379" y="1922"/>
                  </a:cubicBezTo>
                  <a:cubicBezTo>
                    <a:pt x="5845" y="1833"/>
                    <a:pt x="5312" y="1713"/>
                    <a:pt x="4788" y="1572"/>
                  </a:cubicBezTo>
                  <a:cubicBezTo>
                    <a:pt x="4768" y="1567"/>
                    <a:pt x="4749" y="1564"/>
                    <a:pt x="4732" y="1564"/>
                  </a:cubicBezTo>
                  <a:cubicBezTo>
                    <a:pt x="4519" y="1564"/>
                    <a:pt x="4457" y="1913"/>
                    <a:pt x="4694" y="1980"/>
                  </a:cubicBezTo>
                  <a:cubicBezTo>
                    <a:pt x="5469" y="2190"/>
                    <a:pt x="6258" y="2340"/>
                    <a:pt x="7055" y="2446"/>
                  </a:cubicBezTo>
                  <a:cubicBezTo>
                    <a:pt x="6420" y="3492"/>
                    <a:pt x="6012" y="4680"/>
                    <a:pt x="5877" y="5894"/>
                  </a:cubicBezTo>
                  <a:cubicBezTo>
                    <a:pt x="5835" y="6233"/>
                    <a:pt x="5819" y="6574"/>
                    <a:pt x="5819" y="6914"/>
                  </a:cubicBezTo>
                  <a:cubicBezTo>
                    <a:pt x="5322" y="6506"/>
                    <a:pt x="4804" y="6124"/>
                    <a:pt x="4265" y="5774"/>
                  </a:cubicBezTo>
                  <a:cubicBezTo>
                    <a:pt x="4276" y="5753"/>
                    <a:pt x="4292" y="5731"/>
                    <a:pt x="4297" y="5706"/>
                  </a:cubicBezTo>
                  <a:cubicBezTo>
                    <a:pt x="4689" y="4282"/>
                    <a:pt x="4725" y="2770"/>
                    <a:pt x="4422" y="1326"/>
                  </a:cubicBezTo>
                  <a:cubicBezTo>
                    <a:pt x="4338" y="923"/>
                    <a:pt x="4223" y="526"/>
                    <a:pt x="4087" y="138"/>
                  </a:cubicBezTo>
                  <a:cubicBezTo>
                    <a:pt x="4053" y="42"/>
                    <a:pt x="3973" y="1"/>
                    <a:pt x="3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8" name="Google Shape;1468;p14"/>
          <p:cNvGrpSpPr/>
          <p:nvPr/>
        </p:nvGrpSpPr>
        <p:grpSpPr>
          <a:xfrm flipH="1">
            <a:off x="1102113" y="2610282"/>
            <a:ext cx="1539861" cy="2685558"/>
            <a:chOff x="4484730" y="3179061"/>
            <a:chExt cx="627951" cy="1095163"/>
          </a:xfrm>
        </p:grpSpPr>
        <p:sp>
          <p:nvSpPr>
            <p:cNvPr id="1469" name="Google Shape;1469;p14"/>
            <p:cNvSpPr/>
            <p:nvPr/>
          </p:nvSpPr>
          <p:spPr>
            <a:xfrm>
              <a:off x="4548280" y="3568176"/>
              <a:ext cx="183682" cy="334504"/>
            </a:xfrm>
            <a:custGeom>
              <a:avLst/>
              <a:gdLst/>
              <a:ahLst/>
              <a:cxnLst/>
              <a:rect l="l" t="t" r="r" b="b"/>
              <a:pathLst>
                <a:path w="10151" h="18486" extrusionOk="0">
                  <a:moveTo>
                    <a:pt x="2264" y="1"/>
                  </a:moveTo>
                  <a:cubicBezTo>
                    <a:pt x="2175" y="1"/>
                    <a:pt x="2092" y="60"/>
                    <a:pt x="2062" y="162"/>
                  </a:cubicBezTo>
                  <a:cubicBezTo>
                    <a:pt x="1606" y="1659"/>
                    <a:pt x="1130" y="3156"/>
                    <a:pt x="717" y="4668"/>
                  </a:cubicBezTo>
                  <a:cubicBezTo>
                    <a:pt x="314" y="6117"/>
                    <a:pt x="0" y="7614"/>
                    <a:pt x="0" y="9126"/>
                  </a:cubicBezTo>
                  <a:cubicBezTo>
                    <a:pt x="0" y="10387"/>
                    <a:pt x="230" y="11659"/>
                    <a:pt x="764" y="12804"/>
                  </a:cubicBezTo>
                  <a:cubicBezTo>
                    <a:pt x="1026" y="13374"/>
                    <a:pt x="1365" y="13903"/>
                    <a:pt x="1785" y="14374"/>
                  </a:cubicBezTo>
                  <a:cubicBezTo>
                    <a:pt x="2251" y="14897"/>
                    <a:pt x="2804" y="15332"/>
                    <a:pt x="3391" y="15714"/>
                  </a:cubicBezTo>
                  <a:cubicBezTo>
                    <a:pt x="3982" y="16100"/>
                    <a:pt x="4605" y="16441"/>
                    <a:pt x="5227" y="16781"/>
                  </a:cubicBezTo>
                  <a:cubicBezTo>
                    <a:pt x="5924" y="17168"/>
                    <a:pt x="6620" y="17550"/>
                    <a:pt x="7315" y="17931"/>
                  </a:cubicBezTo>
                  <a:cubicBezTo>
                    <a:pt x="7373" y="17963"/>
                    <a:pt x="7425" y="17994"/>
                    <a:pt x="7477" y="18021"/>
                  </a:cubicBezTo>
                  <a:cubicBezTo>
                    <a:pt x="7467" y="18073"/>
                    <a:pt x="7477" y="18131"/>
                    <a:pt x="7504" y="18183"/>
                  </a:cubicBezTo>
                  <a:cubicBezTo>
                    <a:pt x="7603" y="18386"/>
                    <a:pt x="7825" y="18485"/>
                    <a:pt x="8045" y="18485"/>
                  </a:cubicBezTo>
                  <a:cubicBezTo>
                    <a:pt x="8137" y="18485"/>
                    <a:pt x="8228" y="18468"/>
                    <a:pt x="8310" y="18434"/>
                  </a:cubicBezTo>
                  <a:cubicBezTo>
                    <a:pt x="8639" y="18303"/>
                    <a:pt x="8827" y="17979"/>
                    <a:pt x="8989" y="17687"/>
                  </a:cubicBezTo>
                  <a:cubicBezTo>
                    <a:pt x="9340" y="17059"/>
                    <a:pt x="9602" y="16383"/>
                    <a:pt x="9779" y="15682"/>
                  </a:cubicBezTo>
                  <a:cubicBezTo>
                    <a:pt x="10136" y="14275"/>
                    <a:pt x="10151" y="12794"/>
                    <a:pt x="9974" y="11355"/>
                  </a:cubicBezTo>
                  <a:cubicBezTo>
                    <a:pt x="9885" y="10628"/>
                    <a:pt x="9748" y="9906"/>
                    <a:pt x="9571" y="9199"/>
                  </a:cubicBezTo>
                  <a:cubicBezTo>
                    <a:pt x="9397" y="8503"/>
                    <a:pt x="9183" y="7812"/>
                    <a:pt x="8895" y="7158"/>
                  </a:cubicBezTo>
                  <a:cubicBezTo>
                    <a:pt x="8597" y="6488"/>
                    <a:pt x="8221" y="5866"/>
                    <a:pt x="7770" y="5285"/>
                  </a:cubicBezTo>
                  <a:cubicBezTo>
                    <a:pt x="7315" y="4704"/>
                    <a:pt x="6813" y="4165"/>
                    <a:pt x="6294" y="3642"/>
                  </a:cubicBezTo>
                  <a:cubicBezTo>
                    <a:pt x="5190" y="2528"/>
                    <a:pt x="4040" y="1460"/>
                    <a:pt x="2847" y="434"/>
                  </a:cubicBezTo>
                  <a:cubicBezTo>
                    <a:pt x="2700" y="309"/>
                    <a:pt x="2553" y="183"/>
                    <a:pt x="2408" y="57"/>
                  </a:cubicBezTo>
                  <a:cubicBezTo>
                    <a:pt x="2363" y="19"/>
                    <a:pt x="2313" y="1"/>
                    <a:pt x="2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4876632" y="3551981"/>
              <a:ext cx="236049" cy="253710"/>
            </a:xfrm>
            <a:custGeom>
              <a:avLst/>
              <a:gdLst/>
              <a:ahLst/>
              <a:cxnLst/>
              <a:rect l="l" t="t" r="r" b="b"/>
              <a:pathLst>
                <a:path w="13045" h="14021" extrusionOk="0">
                  <a:moveTo>
                    <a:pt x="12828" y="0"/>
                  </a:moveTo>
                  <a:cubicBezTo>
                    <a:pt x="12825" y="0"/>
                    <a:pt x="12823" y="0"/>
                    <a:pt x="12820" y="1"/>
                  </a:cubicBezTo>
                  <a:cubicBezTo>
                    <a:pt x="11506" y="83"/>
                    <a:pt x="10194" y="288"/>
                    <a:pt x="8927" y="660"/>
                  </a:cubicBezTo>
                  <a:cubicBezTo>
                    <a:pt x="7676" y="1025"/>
                    <a:pt x="6463" y="1559"/>
                    <a:pt x="5374" y="2292"/>
                  </a:cubicBezTo>
                  <a:cubicBezTo>
                    <a:pt x="4312" y="3003"/>
                    <a:pt x="3381" y="3899"/>
                    <a:pt x="2638" y="4940"/>
                  </a:cubicBezTo>
                  <a:cubicBezTo>
                    <a:pt x="1879" y="6012"/>
                    <a:pt x="1387" y="7226"/>
                    <a:pt x="1152" y="8519"/>
                  </a:cubicBezTo>
                  <a:cubicBezTo>
                    <a:pt x="901" y="9921"/>
                    <a:pt x="875" y="11402"/>
                    <a:pt x="310" y="12726"/>
                  </a:cubicBezTo>
                  <a:cubicBezTo>
                    <a:pt x="235" y="12893"/>
                    <a:pt x="158" y="13050"/>
                    <a:pt x="68" y="13207"/>
                  </a:cubicBezTo>
                  <a:cubicBezTo>
                    <a:pt x="1" y="13339"/>
                    <a:pt x="73" y="13453"/>
                    <a:pt x="179" y="13496"/>
                  </a:cubicBezTo>
                  <a:cubicBezTo>
                    <a:pt x="225" y="13725"/>
                    <a:pt x="445" y="13877"/>
                    <a:pt x="675" y="13950"/>
                  </a:cubicBezTo>
                  <a:cubicBezTo>
                    <a:pt x="854" y="14007"/>
                    <a:pt x="1050" y="14020"/>
                    <a:pt x="1244" y="14020"/>
                  </a:cubicBezTo>
                  <a:cubicBezTo>
                    <a:pt x="1369" y="14020"/>
                    <a:pt x="1493" y="14015"/>
                    <a:pt x="1612" y="14013"/>
                  </a:cubicBezTo>
                  <a:cubicBezTo>
                    <a:pt x="2261" y="13998"/>
                    <a:pt x="2910" y="13909"/>
                    <a:pt x="3543" y="13762"/>
                  </a:cubicBezTo>
                  <a:cubicBezTo>
                    <a:pt x="4814" y="13464"/>
                    <a:pt x="6024" y="12909"/>
                    <a:pt x="7101" y="12177"/>
                  </a:cubicBezTo>
                  <a:cubicBezTo>
                    <a:pt x="8200" y="11428"/>
                    <a:pt x="9173" y="10497"/>
                    <a:pt x="9968" y="9429"/>
                  </a:cubicBezTo>
                  <a:cubicBezTo>
                    <a:pt x="10890" y="8183"/>
                    <a:pt x="11591" y="6792"/>
                    <a:pt x="12083" y="5321"/>
                  </a:cubicBezTo>
                  <a:cubicBezTo>
                    <a:pt x="12580" y="3851"/>
                    <a:pt x="12868" y="2319"/>
                    <a:pt x="12998" y="769"/>
                  </a:cubicBezTo>
                  <a:cubicBezTo>
                    <a:pt x="13013" y="581"/>
                    <a:pt x="13030" y="392"/>
                    <a:pt x="13040" y="199"/>
                  </a:cubicBezTo>
                  <a:cubicBezTo>
                    <a:pt x="13045" y="93"/>
                    <a:pt x="12932" y="0"/>
                    <a:pt x="12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4851552" y="3822320"/>
              <a:ext cx="192875" cy="120549"/>
            </a:xfrm>
            <a:custGeom>
              <a:avLst/>
              <a:gdLst/>
              <a:ahLst/>
              <a:cxnLst/>
              <a:rect l="l" t="t" r="r" b="b"/>
              <a:pathLst>
                <a:path w="10659" h="6662" extrusionOk="0">
                  <a:moveTo>
                    <a:pt x="3504" y="1"/>
                  </a:moveTo>
                  <a:cubicBezTo>
                    <a:pt x="3075" y="1"/>
                    <a:pt x="2647" y="40"/>
                    <a:pt x="2224" y="125"/>
                  </a:cubicBezTo>
                  <a:cubicBezTo>
                    <a:pt x="1790" y="213"/>
                    <a:pt x="1339" y="345"/>
                    <a:pt x="952" y="559"/>
                  </a:cubicBezTo>
                  <a:cubicBezTo>
                    <a:pt x="617" y="742"/>
                    <a:pt x="278" y="1061"/>
                    <a:pt x="184" y="1444"/>
                  </a:cubicBezTo>
                  <a:cubicBezTo>
                    <a:pt x="177" y="1444"/>
                    <a:pt x="167" y="1449"/>
                    <a:pt x="162" y="1449"/>
                  </a:cubicBezTo>
                  <a:cubicBezTo>
                    <a:pt x="42" y="1485"/>
                    <a:pt x="0" y="1601"/>
                    <a:pt x="27" y="1710"/>
                  </a:cubicBezTo>
                  <a:cubicBezTo>
                    <a:pt x="334" y="3280"/>
                    <a:pt x="754" y="5059"/>
                    <a:pt x="2182" y="6001"/>
                  </a:cubicBezTo>
                  <a:cubicBezTo>
                    <a:pt x="2995" y="6539"/>
                    <a:pt x="4003" y="6661"/>
                    <a:pt x="4962" y="6661"/>
                  </a:cubicBezTo>
                  <a:cubicBezTo>
                    <a:pt x="5002" y="6661"/>
                    <a:pt x="5042" y="6661"/>
                    <a:pt x="5081" y="6661"/>
                  </a:cubicBezTo>
                  <a:cubicBezTo>
                    <a:pt x="6137" y="6644"/>
                    <a:pt x="7195" y="6540"/>
                    <a:pt x="8246" y="6414"/>
                  </a:cubicBezTo>
                  <a:cubicBezTo>
                    <a:pt x="8775" y="6352"/>
                    <a:pt x="9303" y="6279"/>
                    <a:pt x="9827" y="6190"/>
                  </a:cubicBezTo>
                  <a:cubicBezTo>
                    <a:pt x="10057" y="6153"/>
                    <a:pt x="10361" y="6158"/>
                    <a:pt x="10518" y="5959"/>
                  </a:cubicBezTo>
                  <a:cubicBezTo>
                    <a:pt x="10658" y="5781"/>
                    <a:pt x="10638" y="5488"/>
                    <a:pt x="10632" y="5274"/>
                  </a:cubicBezTo>
                  <a:cubicBezTo>
                    <a:pt x="10617" y="4410"/>
                    <a:pt x="10293" y="3567"/>
                    <a:pt x="9801" y="2867"/>
                  </a:cubicBezTo>
                  <a:cubicBezTo>
                    <a:pt x="8702" y="1307"/>
                    <a:pt x="6792" y="476"/>
                    <a:pt x="4971" y="140"/>
                  </a:cubicBezTo>
                  <a:cubicBezTo>
                    <a:pt x="4486" y="51"/>
                    <a:pt x="3994" y="1"/>
                    <a:pt x="3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4679776" y="4071470"/>
              <a:ext cx="180407" cy="115591"/>
            </a:xfrm>
            <a:custGeom>
              <a:avLst/>
              <a:gdLst/>
              <a:ahLst/>
              <a:cxnLst/>
              <a:rect l="l" t="t" r="r" b="b"/>
              <a:pathLst>
                <a:path w="9970" h="6388" extrusionOk="0">
                  <a:moveTo>
                    <a:pt x="4218" y="1"/>
                  </a:moveTo>
                  <a:cubicBezTo>
                    <a:pt x="4082" y="1"/>
                    <a:pt x="3946" y="5"/>
                    <a:pt x="3811" y="13"/>
                  </a:cubicBezTo>
                  <a:cubicBezTo>
                    <a:pt x="2958" y="65"/>
                    <a:pt x="2115" y="301"/>
                    <a:pt x="1420" y="808"/>
                  </a:cubicBezTo>
                  <a:cubicBezTo>
                    <a:pt x="780" y="1269"/>
                    <a:pt x="258" y="1933"/>
                    <a:pt x="90" y="2713"/>
                  </a:cubicBezTo>
                  <a:cubicBezTo>
                    <a:pt x="48" y="2902"/>
                    <a:pt x="32" y="3095"/>
                    <a:pt x="32" y="3283"/>
                  </a:cubicBezTo>
                  <a:cubicBezTo>
                    <a:pt x="12" y="3315"/>
                    <a:pt x="1" y="3351"/>
                    <a:pt x="7" y="3393"/>
                  </a:cubicBezTo>
                  <a:cubicBezTo>
                    <a:pt x="38" y="4189"/>
                    <a:pt x="367" y="4979"/>
                    <a:pt x="937" y="5539"/>
                  </a:cubicBezTo>
                  <a:cubicBezTo>
                    <a:pt x="1592" y="6178"/>
                    <a:pt x="2510" y="6388"/>
                    <a:pt x="3403" y="6388"/>
                  </a:cubicBezTo>
                  <a:cubicBezTo>
                    <a:pt x="3445" y="6388"/>
                    <a:pt x="3486" y="6387"/>
                    <a:pt x="3528" y="6387"/>
                  </a:cubicBezTo>
                  <a:cubicBezTo>
                    <a:pt x="5055" y="6360"/>
                    <a:pt x="6547" y="5764"/>
                    <a:pt x="7724" y="4795"/>
                  </a:cubicBezTo>
                  <a:cubicBezTo>
                    <a:pt x="8315" y="4314"/>
                    <a:pt x="8823" y="3743"/>
                    <a:pt x="9231" y="3095"/>
                  </a:cubicBezTo>
                  <a:cubicBezTo>
                    <a:pt x="9430" y="2776"/>
                    <a:pt x="9608" y="2441"/>
                    <a:pt x="9744" y="2090"/>
                  </a:cubicBezTo>
                  <a:cubicBezTo>
                    <a:pt x="9817" y="1912"/>
                    <a:pt x="9911" y="1719"/>
                    <a:pt x="9933" y="1530"/>
                  </a:cubicBezTo>
                  <a:cubicBezTo>
                    <a:pt x="9969" y="1263"/>
                    <a:pt x="9807" y="1091"/>
                    <a:pt x="9566" y="1012"/>
                  </a:cubicBezTo>
                  <a:cubicBezTo>
                    <a:pt x="9080" y="855"/>
                    <a:pt x="8566" y="750"/>
                    <a:pt x="8069" y="630"/>
                  </a:cubicBezTo>
                  <a:cubicBezTo>
                    <a:pt x="7573" y="509"/>
                    <a:pt x="7076" y="400"/>
                    <a:pt x="6573" y="296"/>
                  </a:cubicBezTo>
                  <a:cubicBezTo>
                    <a:pt x="5801" y="135"/>
                    <a:pt x="5009" y="1"/>
                    <a:pt x="4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4484730" y="3893126"/>
              <a:ext cx="108353" cy="227581"/>
            </a:xfrm>
            <a:custGeom>
              <a:avLst/>
              <a:gdLst/>
              <a:ahLst/>
              <a:cxnLst/>
              <a:rect l="l" t="t" r="r" b="b"/>
              <a:pathLst>
                <a:path w="5988" h="12577" extrusionOk="0">
                  <a:moveTo>
                    <a:pt x="1546" y="1"/>
                  </a:moveTo>
                  <a:cubicBezTo>
                    <a:pt x="1468" y="1"/>
                    <a:pt x="1389" y="39"/>
                    <a:pt x="1361" y="110"/>
                  </a:cubicBezTo>
                  <a:cubicBezTo>
                    <a:pt x="566" y="2115"/>
                    <a:pt x="116" y="4249"/>
                    <a:pt x="54" y="6409"/>
                  </a:cubicBezTo>
                  <a:cubicBezTo>
                    <a:pt x="1" y="8210"/>
                    <a:pt x="288" y="10177"/>
                    <a:pt x="1644" y="11491"/>
                  </a:cubicBezTo>
                  <a:cubicBezTo>
                    <a:pt x="2319" y="12140"/>
                    <a:pt x="3211" y="12576"/>
                    <a:pt x="4158" y="12576"/>
                  </a:cubicBezTo>
                  <a:cubicBezTo>
                    <a:pt x="4195" y="12576"/>
                    <a:pt x="4233" y="12576"/>
                    <a:pt x="4271" y="12574"/>
                  </a:cubicBezTo>
                  <a:cubicBezTo>
                    <a:pt x="4423" y="12563"/>
                    <a:pt x="4485" y="12422"/>
                    <a:pt x="4454" y="12307"/>
                  </a:cubicBezTo>
                  <a:cubicBezTo>
                    <a:pt x="4925" y="11507"/>
                    <a:pt x="5359" y="10679"/>
                    <a:pt x="5637" y="9795"/>
                  </a:cubicBezTo>
                  <a:cubicBezTo>
                    <a:pt x="5903" y="8942"/>
                    <a:pt x="5987" y="8042"/>
                    <a:pt x="5877" y="7158"/>
                  </a:cubicBezTo>
                  <a:cubicBezTo>
                    <a:pt x="5657" y="5405"/>
                    <a:pt x="4799" y="3820"/>
                    <a:pt x="3737" y="2434"/>
                  </a:cubicBezTo>
                  <a:cubicBezTo>
                    <a:pt x="3099" y="1601"/>
                    <a:pt x="2392" y="827"/>
                    <a:pt x="1686" y="58"/>
                  </a:cubicBezTo>
                  <a:cubicBezTo>
                    <a:pt x="1652" y="19"/>
                    <a:pt x="1599" y="1"/>
                    <a:pt x="15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4518369" y="3539947"/>
              <a:ext cx="545058" cy="734277"/>
            </a:xfrm>
            <a:custGeom>
              <a:avLst/>
              <a:gdLst/>
              <a:ahLst/>
              <a:cxnLst/>
              <a:rect l="l" t="t" r="r" b="b"/>
              <a:pathLst>
                <a:path w="30122" h="40579" extrusionOk="0">
                  <a:moveTo>
                    <a:pt x="17896" y="0"/>
                  </a:moveTo>
                  <a:cubicBezTo>
                    <a:pt x="17813" y="0"/>
                    <a:pt x="17738" y="48"/>
                    <a:pt x="17728" y="158"/>
                  </a:cubicBezTo>
                  <a:cubicBezTo>
                    <a:pt x="17460" y="3035"/>
                    <a:pt x="17010" y="5897"/>
                    <a:pt x="16383" y="8718"/>
                  </a:cubicBezTo>
                  <a:cubicBezTo>
                    <a:pt x="15755" y="11548"/>
                    <a:pt x="14943" y="14343"/>
                    <a:pt x="13965" y="17074"/>
                  </a:cubicBezTo>
                  <a:cubicBezTo>
                    <a:pt x="13782" y="17588"/>
                    <a:pt x="13588" y="18100"/>
                    <a:pt x="13395" y="18607"/>
                  </a:cubicBezTo>
                  <a:cubicBezTo>
                    <a:pt x="13390" y="18624"/>
                    <a:pt x="13385" y="18634"/>
                    <a:pt x="13379" y="18650"/>
                  </a:cubicBezTo>
                  <a:cubicBezTo>
                    <a:pt x="12668" y="20496"/>
                    <a:pt x="11878" y="22312"/>
                    <a:pt x="11009" y="24097"/>
                  </a:cubicBezTo>
                  <a:cubicBezTo>
                    <a:pt x="10847" y="23077"/>
                    <a:pt x="10553" y="22082"/>
                    <a:pt x="10183" y="21119"/>
                  </a:cubicBezTo>
                  <a:cubicBezTo>
                    <a:pt x="9743" y="19984"/>
                    <a:pt x="9203" y="18895"/>
                    <a:pt x="8638" y="17817"/>
                  </a:cubicBezTo>
                  <a:cubicBezTo>
                    <a:pt x="8079" y="16745"/>
                    <a:pt x="7488" y="15683"/>
                    <a:pt x="6943" y="14605"/>
                  </a:cubicBezTo>
                  <a:cubicBezTo>
                    <a:pt x="6409" y="13553"/>
                    <a:pt x="5918" y="12480"/>
                    <a:pt x="5546" y="11360"/>
                  </a:cubicBezTo>
                  <a:cubicBezTo>
                    <a:pt x="5179" y="10261"/>
                    <a:pt x="4945" y="9116"/>
                    <a:pt x="4908" y="7954"/>
                  </a:cubicBezTo>
                  <a:cubicBezTo>
                    <a:pt x="4908" y="7807"/>
                    <a:pt x="4902" y="7655"/>
                    <a:pt x="4908" y="7510"/>
                  </a:cubicBezTo>
                  <a:cubicBezTo>
                    <a:pt x="4911" y="7381"/>
                    <a:pt x="4814" y="7318"/>
                    <a:pt x="4713" y="7318"/>
                  </a:cubicBezTo>
                  <a:cubicBezTo>
                    <a:pt x="4605" y="7318"/>
                    <a:pt x="4491" y="7390"/>
                    <a:pt x="4489" y="7530"/>
                  </a:cubicBezTo>
                  <a:cubicBezTo>
                    <a:pt x="4474" y="8708"/>
                    <a:pt x="4667" y="9884"/>
                    <a:pt x="5002" y="11015"/>
                  </a:cubicBezTo>
                  <a:cubicBezTo>
                    <a:pt x="5341" y="12161"/>
                    <a:pt x="5819" y="13260"/>
                    <a:pt x="6341" y="14333"/>
                  </a:cubicBezTo>
                  <a:cubicBezTo>
                    <a:pt x="6875" y="15416"/>
                    <a:pt x="7461" y="16477"/>
                    <a:pt x="8026" y="17545"/>
                  </a:cubicBezTo>
                  <a:cubicBezTo>
                    <a:pt x="8592" y="18602"/>
                    <a:pt x="9140" y="19670"/>
                    <a:pt x="9596" y="20774"/>
                  </a:cubicBezTo>
                  <a:cubicBezTo>
                    <a:pt x="10046" y="21867"/>
                    <a:pt x="10417" y="22998"/>
                    <a:pt x="10601" y="24164"/>
                  </a:cubicBezTo>
                  <a:cubicBezTo>
                    <a:pt x="10627" y="24311"/>
                    <a:pt x="10647" y="24458"/>
                    <a:pt x="10664" y="24604"/>
                  </a:cubicBezTo>
                  <a:cubicBezTo>
                    <a:pt x="10669" y="24647"/>
                    <a:pt x="10685" y="24683"/>
                    <a:pt x="10705" y="24714"/>
                  </a:cubicBezTo>
                  <a:cubicBezTo>
                    <a:pt x="10647" y="24829"/>
                    <a:pt x="10596" y="24939"/>
                    <a:pt x="10538" y="25055"/>
                  </a:cubicBezTo>
                  <a:cubicBezTo>
                    <a:pt x="9234" y="27629"/>
                    <a:pt x="7770" y="30129"/>
                    <a:pt x="6158" y="32527"/>
                  </a:cubicBezTo>
                  <a:cubicBezTo>
                    <a:pt x="5184" y="33976"/>
                    <a:pt x="4155" y="35389"/>
                    <a:pt x="3071" y="36754"/>
                  </a:cubicBezTo>
                  <a:cubicBezTo>
                    <a:pt x="2873" y="35001"/>
                    <a:pt x="2631" y="33254"/>
                    <a:pt x="2354" y="31506"/>
                  </a:cubicBezTo>
                  <a:cubicBezTo>
                    <a:pt x="2071" y="29695"/>
                    <a:pt x="1747" y="27890"/>
                    <a:pt x="1381" y="26091"/>
                  </a:cubicBezTo>
                  <a:cubicBezTo>
                    <a:pt x="1177" y="25075"/>
                    <a:pt x="962" y="24065"/>
                    <a:pt x="733" y="23055"/>
                  </a:cubicBezTo>
                  <a:cubicBezTo>
                    <a:pt x="711" y="22965"/>
                    <a:pt x="616" y="22911"/>
                    <a:pt x="528" y="22911"/>
                  </a:cubicBezTo>
                  <a:cubicBezTo>
                    <a:pt x="508" y="22911"/>
                    <a:pt x="489" y="22914"/>
                    <a:pt x="470" y="22920"/>
                  </a:cubicBezTo>
                  <a:cubicBezTo>
                    <a:pt x="356" y="22956"/>
                    <a:pt x="308" y="23071"/>
                    <a:pt x="335" y="23181"/>
                  </a:cubicBezTo>
                  <a:cubicBezTo>
                    <a:pt x="738" y="24961"/>
                    <a:pt x="1103" y="26744"/>
                    <a:pt x="1433" y="28540"/>
                  </a:cubicBezTo>
                  <a:cubicBezTo>
                    <a:pt x="1757" y="30329"/>
                    <a:pt x="2045" y="32124"/>
                    <a:pt x="2296" y="33923"/>
                  </a:cubicBezTo>
                  <a:cubicBezTo>
                    <a:pt x="2438" y="34944"/>
                    <a:pt x="2564" y="35964"/>
                    <a:pt x="2679" y="36985"/>
                  </a:cubicBezTo>
                  <a:cubicBezTo>
                    <a:pt x="2689" y="37048"/>
                    <a:pt x="2721" y="37104"/>
                    <a:pt x="2767" y="37142"/>
                  </a:cubicBezTo>
                  <a:cubicBezTo>
                    <a:pt x="2150" y="37910"/>
                    <a:pt x="1518" y="38669"/>
                    <a:pt x="863" y="39412"/>
                  </a:cubicBezTo>
                  <a:cubicBezTo>
                    <a:pt x="622" y="39685"/>
                    <a:pt x="381" y="39956"/>
                    <a:pt x="136" y="40229"/>
                  </a:cubicBezTo>
                  <a:cubicBezTo>
                    <a:pt x="1" y="40379"/>
                    <a:pt x="144" y="40579"/>
                    <a:pt x="298" y="40579"/>
                  </a:cubicBezTo>
                  <a:cubicBezTo>
                    <a:pt x="346" y="40579"/>
                    <a:pt x="396" y="40559"/>
                    <a:pt x="439" y="40511"/>
                  </a:cubicBezTo>
                  <a:cubicBezTo>
                    <a:pt x="2390" y="38355"/>
                    <a:pt x="4201" y="36074"/>
                    <a:pt x="5865" y="33688"/>
                  </a:cubicBezTo>
                  <a:cubicBezTo>
                    <a:pt x="5881" y="33667"/>
                    <a:pt x="5897" y="33641"/>
                    <a:pt x="5913" y="33619"/>
                  </a:cubicBezTo>
                  <a:cubicBezTo>
                    <a:pt x="5941" y="33640"/>
                    <a:pt x="5973" y="33654"/>
                    <a:pt x="6005" y="33654"/>
                  </a:cubicBezTo>
                  <a:cubicBezTo>
                    <a:pt x="6014" y="33654"/>
                    <a:pt x="6023" y="33653"/>
                    <a:pt x="6032" y="33651"/>
                  </a:cubicBezTo>
                  <a:lnTo>
                    <a:pt x="10161" y="33076"/>
                  </a:lnTo>
                  <a:cubicBezTo>
                    <a:pt x="11543" y="32887"/>
                    <a:pt x="12924" y="32694"/>
                    <a:pt x="14305" y="32500"/>
                  </a:cubicBezTo>
                  <a:cubicBezTo>
                    <a:pt x="15085" y="32390"/>
                    <a:pt x="15859" y="32286"/>
                    <a:pt x="16639" y="32175"/>
                  </a:cubicBezTo>
                  <a:cubicBezTo>
                    <a:pt x="16749" y="32160"/>
                    <a:pt x="16843" y="32076"/>
                    <a:pt x="16838" y="31955"/>
                  </a:cubicBezTo>
                  <a:cubicBezTo>
                    <a:pt x="16833" y="31858"/>
                    <a:pt x="16745" y="31756"/>
                    <a:pt x="16640" y="31756"/>
                  </a:cubicBezTo>
                  <a:cubicBezTo>
                    <a:pt x="16633" y="31756"/>
                    <a:pt x="16626" y="31756"/>
                    <a:pt x="16619" y="31757"/>
                  </a:cubicBezTo>
                  <a:cubicBezTo>
                    <a:pt x="15242" y="31950"/>
                    <a:pt x="13871" y="32144"/>
                    <a:pt x="12495" y="32332"/>
                  </a:cubicBezTo>
                  <a:cubicBezTo>
                    <a:pt x="11113" y="32527"/>
                    <a:pt x="9732" y="32720"/>
                    <a:pt x="8345" y="32914"/>
                  </a:cubicBezTo>
                  <a:cubicBezTo>
                    <a:pt x="7628" y="33013"/>
                    <a:pt x="6911" y="33112"/>
                    <a:pt x="6195" y="33211"/>
                  </a:cubicBezTo>
                  <a:cubicBezTo>
                    <a:pt x="7728" y="30967"/>
                    <a:pt x="9135" y="28634"/>
                    <a:pt x="10402" y="26221"/>
                  </a:cubicBezTo>
                  <a:cubicBezTo>
                    <a:pt x="11658" y="23835"/>
                    <a:pt x="12772" y="21370"/>
                    <a:pt x="13740" y="18859"/>
                  </a:cubicBezTo>
                  <a:cubicBezTo>
                    <a:pt x="14907" y="18216"/>
                    <a:pt x="16037" y="17503"/>
                    <a:pt x="17121" y="16729"/>
                  </a:cubicBezTo>
                  <a:cubicBezTo>
                    <a:pt x="17146" y="16776"/>
                    <a:pt x="17194" y="16808"/>
                    <a:pt x="17252" y="16829"/>
                  </a:cubicBezTo>
                  <a:cubicBezTo>
                    <a:pt x="18612" y="17274"/>
                    <a:pt x="19972" y="17723"/>
                    <a:pt x="21333" y="18173"/>
                  </a:cubicBezTo>
                  <a:cubicBezTo>
                    <a:pt x="22688" y="18624"/>
                    <a:pt x="24043" y="19068"/>
                    <a:pt x="25398" y="19518"/>
                  </a:cubicBezTo>
                  <a:cubicBezTo>
                    <a:pt x="26168" y="19769"/>
                    <a:pt x="26936" y="20025"/>
                    <a:pt x="27706" y="20276"/>
                  </a:cubicBezTo>
                  <a:cubicBezTo>
                    <a:pt x="27723" y="20282"/>
                    <a:pt x="27740" y="20285"/>
                    <a:pt x="27757" y="20285"/>
                  </a:cubicBezTo>
                  <a:cubicBezTo>
                    <a:pt x="27847" y="20285"/>
                    <a:pt x="27934" y="20209"/>
                    <a:pt x="27952" y="20126"/>
                  </a:cubicBezTo>
                  <a:cubicBezTo>
                    <a:pt x="27984" y="20005"/>
                    <a:pt x="27905" y="19911"/>
                    <a:pt x="27795" y="19874"/>
                  </a:cubicBezTo>
                  <a:cubicBezTo>
                    <a:pt x="26434" y="19424"/>
                    <a:pt x="25074" y="18974"/>
                    <a:pt x="23714" y="18524"/>
                  </a:cubicBezTo>
                  <a:cubicBezTo>
                    <a:pt x="22358" y="18079"/>
                    <a:pt x="21003" y="17629"/>
                    <a:pt x="19648" y="17185"/>
                  </a:cubicBezTo>
                  <a:cubicBezTo>
                    <a:pt x="18931" y="16943"/>
                    <a:pt x="18209" y="16709"/>
                    <a:pt x="17486" y="16467"/>
                  </a:cubicBezTo>
                  <a:cubicBezTo>
                    <a:pt x="18590" y="15661"/>
                    <a:pt x="19658" y="14793"/>
                    <a:pt x="20684" y="13888"/>
                  </a:cubicBezTo>
                  <a:cubicBezTo>
                    <a:pt x="21768" y="12930"/>
                    <a:pt x="22809" y="11931"/>
                    <a:pt x="23818" y="10900"/>
                  </a:cubicBezTo>
                  <a:cubicBezTo>
                    <a:pt x="24833" y="9864"/>
                    <a:pt x="25811" y="8807"/>
                    <a:pt x="26779" y="7729"/>
                  </a:cubicBezTo>
                  <a:cubicBezTo>
                    <a:pt x="27743" y="6657"/>
                    <a:pt x="28695" y="5568"/>
                    <a:pt x="29641" y="4474"/>
                  </a:cubicBezTo>
                  <a:cubicBezTo>
                    <a:pt x="29757" y="4339"/>
                    <a:pt x="29873" y="4208"/>
                    <a:pt x="29987" y="4071"/>
                  </a:cubicBezTo>
                  <a:cubicBezTo>
                    <a:pt x="30122" y="3917"/>
                    <a:pt x="29981" y="3718"/>
                    <a:pt x="29828" y="3718"/>
                  </a:cubicBezTo>
                  <a:cubicBezTo>
                    <a:pt x="29778" y="3718"/>
                    <a:pt x="29727" y="3739"/>
                    <a:pt x="29684" y="3789"/>
                  </a:cubicBezTo>
                  <a:cubicBezTo>
                    <a:pt x="28742" y="4873"/>
                    <a:pt x="27800" y="5960"/>
                    <a:pt x="26847" y="7034"/>
                  </a:cubicBezTo>
                  <a:cubicBezTo>
                    <a:pt x="25885" y="8111"/>
                    <a:pt x="24907" y="9179"/>
                    <a:pt x="23902" y="10215"/>
                  </a:cubicBezTo>
                  <a:cubicBezTo>
                    <a:pt x="22903" y="11246"/>
                    <a:pt x="21877" y="12250"/>
                    <a:pt x="20814" y="13212"/>
                  </a:cubicBezTo>
                  <a:cubicBezTo>
                    <a:pt x="19758" y="14171"/>
                    <a:pt x="18659" y="15081"/>
                    <a:pt x="17513" y="15934"/>
                  </a:cubicBezTo>
                  <a:cubicBezTo>
                    <a:pt x="16383" y="16771"/>
                    <a:pt x="15200" y="17551"/>
                    <a:pt x="13975" y="18252"/>
                  </a:cubicBezTo>
                  <a:lnTo>
                    <a:pt x="13975" y="18247"/>
                  </a:lnTo>
                  <a:cubicBezTo>
                    <a:pt x="14996" y="15536"/>
                    <a:pt x="15849" y="12763"/>
                    <a:pt x="16530" y="9947"/>
                  </a:cubicBezTo>
                  <a:cubicBezTo>
                    <a:pt x="17209" y="7117"/>
                    <a:pt x="17711" y="4240"/>
                    <a:pt x="18025" y="1340"/>
                  </a:cubicBezTo>
                  <a:cubicBezTo>
                    <a:pt x="18063" y="980"/>
                    <a:pt x="18099" y="613"/>
                    <a:pt x="18136" y="252"/>
                  </a:cubicBezTo>
                  <a:cubicBezTo>
                    <a:pt x="18148" y="98"/>
                    <a:pt x="18014" y="0"/>
                    <a:pt x="17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4680735" y="3179061"/>
              <a:ext cx="290407" cy="363927"/>
            </a:xfrm>
            <a:custGeom>
              <a:avLst/>
              <a:gdLst/>
              <a:ahLst/>
              <a:cxnLst/>
              <a:rect l="l" t="t" r="r" b="b"/>
              <a:pathLst>
                <a:path w="16049" h="20112" extrusionOk="0">
                  <a:moveTo>
                    <a:pt x="10147" y="0"/>
                  </a:moveTo>
                  <a:cubicBezTo>
                    <a:pt x="8861" y="0"/>
                    <a:pt x="7569" y="194"/>
                    <a:pt x="6369" y="668"/>
                  </a:cubicBezTo>
                  <a:cubicBezTo>
                    <a:pt x="5683" y="935"/>
                    <a:pt x="5034" y="1296"/>
                    <a:pt x="4453" y="1751"/>
                  </a:cubicBezTo>
                  <a:cubicBezTo>
                    <a:pt x="4101" y="1630"/>
                    <a:pt x="3730" y="1568"/>
                    <a:pt x="3360" y="1568"/>
                  </a:cubicBezTo>
                  <a:cubicBezTo>
                    <a:pt x="2977" y="1568"/>
                    <a:pt x="2594" y="1634"/>
                    <a:pt x="2229" y="1767"/>
                  </a:cubicBezTo>
                  <a:cubicBezTo>
                    <a:pt x="1481" y="2044"/>
                    <a:pt x="858" y="2599"/>
                    <a:pt x="488" y="3306"/>
                  </a:cubicBezTo>
                  <a:cubicBezTo>
                    <a:pt x="283" y="3687"/>
                    <a:pt x="167" y="4101"/>
                    <a:pt x="121" y="4530"/>
                  </a:cubicBezTo>
                  <a:cubicBezTo>
                    <a:pt x="53" y="4562"/>
                    <a:pt x="0" y="4624"/>
                    <a:pt x="10" y="4724"/>
                  </a:cubicBezTo>
                  <a:cubicBezTo>
                    <a:pt x="131" y="6016"/>
                    <a:pt x="261" y="7303"/>
                    <a:pt x="466" y="8580"/>
                  </a:cubicBezTo>
                  <a:cubicBezTo>
                    <a:pt x="613" y="9479"/>
                    <a:pt x="790" y="10370"/>
                    <a:pt x="1031" y="11249"/>
                  </a:cubicBezTo>
                  <a:cubicBezTo>
                    <a:pt x="1104" y="11892"/>
                    <a:pt x="1203" y="12541"/>
                    <a:pt x="1350" y="13174"/>
                  </a:cubicBezTo>
                  <a:cubicBezTo>
                    <a:pt x="1544" y="14012"/>
                    <a:pt x="1826" y="14828"/>
                    <a:pt x="2214" y="15596"/>
                  </a:cubicBezTo>
                  <a:cubicBezTo>
                    <a:pt x="2601" y="16350"/>
                    <a:pt x="3103" y="17041"/>
                    <a:pt x="3695" y="17642"/>
                  </a:cubicBezTo>
                  <a:cubicBezTo>
                    <a:pt x="4877" y="18851"/>
                    <a:pt x="6453" y="19730"/>
                    <a:pt x="8122" y="20028"/>
                  </a:cubicBezTo>
                  <a:cubicBezTo>
                    <a:pt x="8401" y="20080"/>
                    <a:pt x="8686" y="20112"/>
                    <a:pt x="8970" y="20112"/>
                  </a:cubicBezTo>
                  <a:cubicBezTo>
                    <a:pt x="9149" y="20112"/>
                    <a:pt x="9327" y="20099"/>
                    <a:pt x="9503" y="20071"/>
                  </a:cubicBezTo>
                  <a:cubicBezTo>
                    <a:pt x="9963" y="19992"/>
                    <a:pt x="10392" y="19808"/>
                    <a:pt x="10785" y="19557"/>
                  </a:cubicBezTo>
                  <a:cubicBezTo>
                    <a:pt x="11491" y="19113"/>
                    <a:pt x="12114" y="18511"/>
                    <a:pt x="12631" y="17857"/>
                  </a:cubicBezTo>
                  <a:cubicBezTo>
                    <a:pt x="13684" y="16538"/>
                    <a:pt x="14358" y="14963"/>
                    <a:pt x="14840" y="13362"/>
                  </a:cubicBezTo>
                  <a:cubicBezTo>
                    <a:pt x="15080" y="12546"/>
                    <a:pt x="15275" y="11720"/>
                    <a:pt x="15442" y="10887"/>
                  </a:cubicBezTo>
                  <a:cubicBezTo>
                    <a:pt x="15635" y="9940"/>
                    <a:pt x="15792" y="8988"/>
                    <a:pt x="15896" y="8025"/>
                  </a:cubicBezTo>
                  <a:cubicBezTo>
                    <a:pt x="16002" y="7062"/>
                    <a:pt x="16048" y="6094"/>
                    <a:pt x="16012" y="5127"/>
                  </a:cubicBezTo>
                  <a:cubicBezTo>
                    <a:pt x="15991" y="4644"/>
                    <a:pt x="15949" y="4168"/>
                    <a:pt x="15886" y="3692"/>
                  </a:cubicBezTo>
                  <a:cubicBezTo>
                    <a:pt x="15824" y="3274"/>
                    <a:pt x="15756" y="2850"/>
                    <a:pt x="15620" y="2452"/>
                  </a:cubicBezTo>
                  <a:cubicBezTo>
                    <a:pt x="15483" y="2055"/>
                    <a:pt x="15290" y="1678"/>
                    <a:pt x="14997" y="1374"/>
                  </a:cubicBezTo>
                  <a:cubicBezTo>
                    <a:pt x="14892" y="1265"/>
                    <a:pt x="14777" y="1171"/>
                    <a:pt x="14652" y="1087"/>
                  </a:cubicBezTo>
                  <a:cubicBezTo>
                    <a:pt x="14647" y="1077"/>
                    <a:pt x="14647" y="1070"/>
                    <a:pt x="14641" y="1065"/>
                  </a:cubicBezTo>
                  <a:cubicBezTo>
                    <a:pt x="14317" y="474"/>
                    <a:pt x="13584" y="348"/>
                    <a:pt x="12977" y="249"/>
                  </a:cubicBezTo>
                  <a:cubicBezTo>
                    <a:pt x="12203" y="123"/>
                    <a:pt x="11413" y="34"/>
                    <a:pt x="10628" y="9"/>
                  </a:cubicBezTo>
                  <a:cubicBezTo>
                    <a:pt x="10468" y="3"/>
                    <a:pt x="10308" y="0"/>
                    <a:pt x="10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4694270" y="3215160"/>
              <a:ext cx="265255" cy="270267"/>
            </a:xfrm>
            <a:custGeom>
              <a:avLst/>
              <a:gdLst/>
              <a:ahLst/>
              <a:cxnLst/>
              <a:rect l="l" t="t" r="r" b="b"/>
              <a:pathLst>
                <a:path w="14659" h="14936" extrusionOk="0">
                  <a:moveTo>
                    <a:pt x="11607" y="2466"/>
                  </a:moveTo>
                  <a:lnTo>
                    <a:pt x="11607" y="2466"/>
                  </a:lnTo>
                  <a:cubicBezTo>
                    <a:pt x="11329" y="2639"/>
                    <a:pt x="11062" y="2823"/>
                    <a:pt x="10801" y="3016"/>
                  </a:cubicBezTo>
                  <a:cubicBezTo>
                    <a:pt x="9733" y="3801"/>
                    <a:pt x="8786" y="4743"/>
                    <a:pt x="8007" y="5810"/>
                  </a:cubicBezTo>
                  <a:cubicBezTo>
                    <a:pt x="7567" y="6412"/>
                    <a:pt x="7174" y="7050"/>
                    <a:pt x="6850" y="7720"/>
                  </a:cubicBezTo>
                  <a:cubicBezTo>
                    <a:pt x="6835" y="7752"/>
                    <a:pt x="6829" y="7783"/>
                    <a:pt x="6829" y="7815"/>
                  </a:cubicBezTo>
                  <a:cubicBezTo>
                    <a:pt x="6604" y="7595"/>
                    <a:pt x="6374" y="7390"/>
                    <a:pt x="6138" y="7187"/>
                  </a:cubicBezTo>
                  <a:cubicBezTo>
                    <a:pt x="6196" y="7150"/>
                    <a:pt x="6238" y="7092"/>
                    <a:pt x="6232" y="7008"/>
                  </a:cubicBezTo>
                  <a:cubicBezTo>
                    <a:pt x="6212" y="5747"/>
                    <a:pt x="6490" y="4482"/>
                    <a:pt x="7038" y="3345"/>
                  </a:cubicBezTo>
                  <a:cubicBezTo>
                    <a:pt x="7180" y="3058"/>
                    <a:pt x="7337" y="2775"/>
                    <a:pt x="7509" y="2504"/>
                  </a:cubicBezTo>
                  <a:cubicBezTo>
                    <a:pt x="8147" y="2570"/>
                    <a:pt x="8787" y="2603"/>
                    <a:pt x="9426" y="2603"/>
                  </a:cubicBezTo>
                  <a:cubicBezTo>
                    <a:pt x="9789" y="2603"/>
                    <a:pt x="10151" y="2592"/>
                    <a:pt x="10513" y="2572"/>
                  </a:cubicBezTo>
                  <a:cubicBezTo>
                    <a:pt x="10879" y="2545"/>
                    <a:pt x="11245" y="2514"/>
                    <a:pt x="11607" y="2466"/>
                  </a:cubicBezTo>
                  <a:close/>
                  <a:moveTo>
                    <a:pt x="3893" y="1"/>
                  </a:moveTo>
                  <a:cubicBezTo>
                    <a:pt x="3763" y="1"/>
                    <a:pt x="3631" y="108"/>
                    <a:pt x="3689" y="263"/>
                  </a:cubicBezTo>
                  <a:cubicBezTo>
                    <a:pt x="4160" y="1587"/>
                    <a:pt x="4317" y="3026"/>
                    <a:pt x="4135" y="4424"/>
                  </a:cubicBezTo>
                  <a:cubicBezTo>
                    <a:pt x="4082" y="4801"/>
                    <a:pt x="4003" y="5177"/>
                    <a:pt x="3909" y="5543"/>
                  </a:cubicBezTo>
                  <a:cubicBezTo>
                    <a:pt x="3763" y="5455"/>
                    <a:pt x="3621" y="5371"/>
                    <a:pt x="3476" y="5282"/>
                  </a:cubicBezTo>
                  <a:cubicBezTo>
                    <a:pt x="2460" y="4695"/>
                    <a:pt x="1387" y="4219"/>
                    <a:pt x="273" y="3859"/>
                  </a:cubicBezTo>
                  <a:cubicBezTo>
                    <a:pt x="257" y="3853"/>
                    <a:pt x="240" y="3850"/>
                    <a:pt x="223" y="3850"/>
                  </a:cubicBezTo>
                  <a:cubicBezTo>
                    <a:pt x="132" y="3850"/>
                    <a:pt x="44" y="3927"/>
                    <a:pt x="27" y="4016"/>
                  </a:cubicBezTo>
                  <a:cubicBezTo>
                    <a:pt x="1" y="4130"/>
                    <a:pt x="74" y="4230"/>
                    <a:pt x="184" y="4262"/>
                  </a:cubicBezTo>
                  <a:cubicBezTo>
                    <a:pt x="2094" y="4883"/>
                    <a:pt x="3889" y="5878"/>
                    <a:pt x="5447" y="7150"/>
                  </a:cubicBezTo>
                  <a:cubicBezTo>
                    <a:pt x="7017" y="8421"/>
                    <a:pt x="8362" y="9970"/>
                    <a:pt x="9393" y="11713"/>
                  </a:cubicBezTo>
                  <a:cubicBezTo>
                    <a:pt x="9974" y="12686"/>
                    <a:pt x="10450" y="13722"/>
                    <a:pt x="10811" y="14794"/>
                  </a:cubicBezTo>
                  <a:cubicBezTo>
                    <a:pt x="10843" y="14893"/>
                    <a:pt x="10922" y="14935"/>
                    <a:pt x="11002" y="14935"/>
                  </a:cubicBezTo>
                  <a:cubicBezTo>
                    <a:pt x="11130" y="14935"/>
                    <a:pt x="11261" y="14828"/>
                    <a:pt x="11209" y="14674"/>
                  </a:cubicBezTo>
                  <a:cubicBezTo>
                    <a:pt x="10545" y="12701"/>
                    <a:pt x="9509" y="10875"/>
                    <a:pt x="8185" y="9274"/>
                  </a:cubicBezTo>
                  <a:cubicBezTo>
                    <a:pt x="7823" y="8839"/>
                    <a:pt x="7446" y="8426"/>
                    <a:pt x="7048" y="8029"/>
                  </a:cubicBezTo>
                  <a:cubicBezTo>
                    <a:pt x="7111" y="8029"/>
                    <a:pt x="7180" y="7998"/>
                    <a:pt x="7217" y="7919"/>
                  </a:cubicBezTo>
                  <a:cubicBezTo>
                    <a:pt x="7777" y="6767"/>
                    <a:pt x="8519" y="5711"/>
                    <a:pt x="9409" y="4784"/>
                  </a:cubicBezTo>
                  <a:cubicBezTo>
                    <a:pt x="10298" y="3859"/>
                    <a:pt x="11329" y="3074"/>
                    <a:pt x="12455" y="2456"/>
                  </a:cubicBezTo>
                  <a:cubicBezTo>
                    <a:pt x="13088" y="2111"/>
                    <a:pt x="13747" y="1823"/>
                    <a:pt x="14433" y="1598"/>
                  </a:cubicBezTo>
                  <a:cubicBezTo>
                    <a:pt x="14659" y="1518"/>
                    <a:pt x="14583" y="1187"/>
                    <a:pt x="14379" y="1187"/>
                  </a:cubicBezTo>
                  <a:cubicBezTo>
                    <a:pt x="14357" y="1187"/>
                    <a:pt x="14332" y="1191"/>
                    <a:pt x="14307" y="1200"/>
                  </a:cubicBezTo>
                  <a:cubicBezTo>
                    <a:pt x="13621" y="1425"/>
                    <a:pt x="12962" y="1713"/>
                    <a:pt x="12323" y="2053"/>
                  </a:cubicBezTo>
                  <a:cubicBezTo>
                    <a:pt x="12286" y="2008"/>
                    <a:pt x="12233" y="1973"/>
                    <a:pt x="12175" y="1973"/>
                  </a:cubicBezTo>
                  <a:cubicBezTo>
                    <a:pt x="12167" y="1973"/>
                    <a:pt x="12159" y="1974"/>
                    <a:pt x="12151" y="1975"/>
                  </a:cubicBezTo>
                  <a:cubicBezTo>
                    <a:pt x="11243" y="2114"/>
                    <a:pt x="10326" y="2185"/>
                    <a:pt x="9408" y="2185"/>
                  </a:cubicBezTo>
                  <a:cubicBezTo>
                    <a:pt x="8394" y="2185"/>
                    <a:pt x="7379" y="2098"/>
                    <a:pt x="6379" y="1922"/>
                  </a:cubicBezTo>
                  <a:cubicBezTo>
                    <a:pt x="5845" y="1833"/>
                    <a:pt x="5312" y="1713"/>
                    <a:pt x="4788" y="1572"/>
                  </a:cubicBezTo>
                  <a:cubicBezTo>
                    <a:pt x="4768" y="1567"/>
                    <a:pt x="4749" y="1564"/>
                    <a:pt x="4732" y="1564"/>
                  </a:cubicBezTo>
                  <a:cubicBezTo>
                    <a:pt x="4519" y="1564"/>
                    <a:pt x="4457" y="1913"/>
                    <a:pt x="4694" y="1980"/>
                  </a:cubicBezTo>
                  <a:cubicBezTo>
                    <a:pt x="5469" y="2190"/>
                    <a:pt x="6258" y="2340"/>
                    <a:pt x="7055" y="2446"/>
                  </a:cubicBezTo>
                  <a:cubicBezTo>
                    <a:pt x="6420" y="3492"/>
                    <a:pt x="6012" y="4680"/>
                    <a:pt x="5877" y="5894"/>
                  </a:cubicBezTo>
                  <a:cubicBezTo>
                    <a:pt x="5835" y="6233"/>
                    <a:pt x="5819" y="6574"/>
                    <a:pt x="5819" y="6914"/>
                  </a:cubicBezTo>
                  <a:cubicBezTo>
                    <a:pt x="5322" y="6506"/>
                    <a:pt x="4804" y="6124"/>
                    <a:pt x="4265" y="5774"/>
                  </a:cubicBezTo>
                  <a:cubicBezTo>
                    <a:pt x="4276" y="5753"/>
                    <a:pt x="4292" y="5731"/>
                    <a:pt x="4297" y="5706"/>
                  </a:cubicBezTo>
                  <a:cubicBezTo>
                    <a:pt x="4689" y="4282"/>
                    <a:pt x="4725" y="2770"/>
                    <a:pt x="4422" y="1326"/>
                  </a:cubicBezTo>
                  <a:cubicBezTo>
                    <a:pt x="4338" y="923"/>
                    <a:pt x="4223" y="526"/>
                    <a:pt x="4087" y="138"/>
                  </a:cubicBezTo>
                  <a:cubicBezTo>
                    <a:pt x="4053" y="42"/>
                    <a:pt x="3973" y="1"/>
                    <a:pt x="3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22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23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12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f3ea9f085e_0_671"/>
          <p:cNvSpPr txBox="1">
            <a:spLocks noGrp="1"/>
          </p:cNvSpPr>
          <p:nvPr>
            <p:ph type="title"/>
          </p:nvPr>
        </p:nvSpPr>
        <p:spPr>
          <a:xfrm>
            <a:off x="1039600" y="545712"/>
            <a:ext cx="19917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000" dirty="0">
                <a:solidFill>
                  <a:srgbClr val="FFF2CC"/>
                </a:solidFill>
              </a:rPr>
              <a:t>Frontend</a:t>
            </a:r>
            <a:endParaRPr sz="3000" dirty="0">
              <a:solidFill>
                <a:srgbClr val="FFF2CC"/>
              </a:solidFill>
            </a:endParaRPr>
          </a:p>
        </p:txBody>
      </p:sp>
      <p:sp>
        <p:nvSpPr>
          <p:cNvPr id="1038" name="Google Shape;1038;gf3ea9f085e_0_671"/>
          <p:cNvSpPr txBox="1">
            <a:spLocks noGrp="1"/>
          </p:cNvSpPr>
          <p:nvPr>
            <p:ph type="subTitle" idx="1"/>
          </p:nvPr>
        </p:nvSpPr>
        <p:spPr>
          <a:xfrm>
            <a:off x="1082048" y="1151537"/>
            <a:ext cx="6660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latin typeface="Finger Paint"/>
                <a:ea typeface="Finger Paint"/>
                <a:cs typeface="Finger Paint"/>
                <a:sym typeface="Finger Paint"/>
              </a:rPr>
              <a:t>SPA</a:t>
            </a:r>
            <a:endParaRPr sz="1200" b="1" dirty="0">
              <a:latin typeface="Finger Paint"/>
              <a:ea typeface="Finger Paint"/>
              <a:cs typeface="Finger Paint"/>
              <a:sym typeface="Finger Paint"/>
            </a:endParaRPr>
          </a:p>
        </p:txBody>
      </p:sp>
      <p:sp>
        <p:nvSpPr>
          <p:cNvPr id="1039" name="Google Shape;1039;gf3ea9f085e_0_671"/>
          <p:cNvSpPr txBox="1">
            <a:spLocks noGrp="1"/>
          </p:cNvSpPr>
          <p:nvPr>
            <p:ph type="title" idx="2"/>
          </p:nvPr>
        </p:nvSpPr>
        <p:spPr>
          <a:xfrm>
            <a:off x="137000" y="107475"/>
            <a:ext cx="11058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Stack</a:t>
            </a:r>
            <a:endParaRPr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0" name="Google Shape;1040;gf3ea9f085e_0_671"/>
          <p:cNvSpPr txBox="1">
            <a:spLocks noGrp="1"/>
          </p:cNvSpPr>
          <p:nvPr>
            <p:ph type="title" idx="3"/>
          </p:nvPr>
        </p:nvSpPr>
        <p:spPr>
          <a:xfrm>
            <a:off x="1039600" y="2861801"/>
            <a:ext cx="19917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000" dirty="0">
                <a:solidFill>
                  <a:srgbClr val="FFF2CC"/>
                </a:solidFill>
              </a:rPr>
              <a:t>Backend </a:t>
            </a:r>
            <a:endParaRPr sz="3000" dirty="0">
              <a:solidFill>
                <a:srgbClr val="FFF2CC"/>
              </a:solidFill>
            </a:endParaRPr>
          </a:p>
        </p:txBody>
      </p:sp>
      <p:sp>
        <p:nvSpPr>
          <p:cNvPr id="1041" name="Google Shape;1041;gf3ea9f085e_0_671"/>
          <p:cNvSpPr txBox="1">
            <a:spLocks noGrp="1"/>
          </p:cNvSpPr>
          <p:nvPr>
            <p:ph type="title" idx="5"/>
          </p:nvPr>
        </p:nvSpPr>
        <p:spPr>
          <a:xfrm>
            <a:off x="6203187" y="495675"/>
            <a:ext cx="1704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000" dirty="0">
                <a:solidFill>
                  <a:srgbClr val="FFF2CC"/>
                </a:solidFill>
              </a:rPr>
              <a:t>Devops </a:t>
            </a:r>
            <a:endParaRPr sz="3000" dirty="0">
              <a:solidFill>
                <a:srgbClr val="FFF2CC"/>
              </a:solidFill>
            </a:endParaRPr>
          </a:p>
        </p:txBody>
      </p:sp>
      <p:sp>
        <p:nvSpPr>
          <p:cNvPr id="1042" name="Google Shape;1042;gf3ea9f085e_0_671"/>
          <p:cNvSpPr txBox="1">
            <a:spLocks noGrp="1"/>
          </p:cNvSpPr>
          <p:nvPr>
            <p:ph type="subTitle" idx="1"/>
          </p:nvPr>
        </p:nvSpPr>
        <p:spPr>
          <a:xfrm>
            <a:off x="1157900" y="1690875"/>
            <a:ext cx="958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>
                <a:latin typeface="Finger Paint"/>
                <a:ea typeface="Finger Paint"/>
                <a:cs typeface="Finger Paint"/>
                <a:sym typeface="Finger Paint"/>
              </a:rPr>
              <a:t>Language</a:t>
            </a:r>
            <a:endParaRPr sz="1200" b="1">
              <a:latin typeface="Finger Paint"/>
              <a:ea typeface="Finger Paint"/>
              <a:cs typeface="Finger Paint"/>
              <a:sym typeface="Finger Paint"/>
            </a:endParaRPr>
          </a:p>
        </p:txBody>
      </p:sp>
      <p:sp>
        <p:nvSpPr>
          <p:cNvPr id="1043" name="Google Shape;1043;gf3ea9f085e_0_671"/>
          <p:cNvSpPr txBox="1">
            <a:spLocks noGrp="1"/>
          </p:cNvSpPr>
          <p:nvPr>
            <p:ph type="subTitle" idx="1"/>
          </p:nvPr>
        </p:nvSpPr>
        <p:spPr>
          <a:xfrm>
            <a:off x="3204150" y="1143100"/>
            <a:ext cx="7827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latin typeface="Finger Paint"/>
                <a:ea typeface="Finger Paint"/>
                <a:cs typeface="Finger Paint"/>
                <a:sym typeface="Finger Paint"/>
              </a:rPr>
              <a:t>Design</a:t>
            </a:r>
            <a:endParaRPr sz="1200" b="1" dirty="0">
              <a:latin typeface="Finger Paint"/>
              <a:ea typeface="Finger Paint"/>
              <a:cs typeface="Finger Paint"/>
              <a:sym typeface="Finger Paint"/>
            </a:endParaRPr>
          </a:p>
        </p:txBody>
      </p:sp>
      <p:pic>
        <p:nvPicPr>
          <p:cNvPr id="1044" name="Google Shape;1044;gf3ea9f085e_0_671"/>
          <p:cNvPicPr preferRelativeResize="0"/>
          <p:nvPr/>
        </p:nvPicPr>
        <p:blipFill rotWithShape="1">
          <a:blip r:embed="rId3">
            <a:alphaModFix/>
          </a:blip>
          <a:srcRect b="70046"/>
          <a:stretch/>
        </p:blipFill>
        <p:spPr>
          <a:xfrm>
            <a:off x="1712100" y="1101451"/>
            <a:ext cx="323875" cy="3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gf3ea9f085e_0_671"/>
          <p:cNvSpPr txBox="1">
            <a:spLocks noGrp="1"/>
          </p:cNvSpPr>
          <p:nvPr>
            <p:ph type="subTitle" idx="1"/>
          </p:nvPr>
        </p:nvSpPr>
        <p:spPr>
          <a:xfrm>
            <a:off x="3803694" y="1151537"/>
            <a:ext cx="12699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Component pattern</a:t>
            </a:r>
            <a:endParaRPr sz="1000" dirty="0"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1046" name="Google Shape;1046;gf3ea9f085e_0_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138" y="1657175"/>
            <a:ext cx="284904" cy="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gf3ea9f085e_0_671"/>
          <p:cNvPicPr preferRelativeResize="0"/>
          <p:nvPr/>
        </p:nvPicPr>
        <p:blipFill rotWithShape="1">
          <a:blip r:embed="rId5">
            <a:alphaModFix/>
          </a:blip>
          <a:srcRect r="78942" b="73408"/>
          <a:stretch/>
        </p:blipFill>
        <p:spPr>
          <a:xfrm>
            <a:off x="6259150" y="1165055"/>
            <a:ext cx="452230" cy="32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gf3ea9f085e_0_671"/>
          <p:cNvPicPr preferRelativeResize="0"/>
          <p:nvPr/>
        </p:nvPicPr>
        <p:blipFill rotWithShape="1">
          <a:blip r:embed="rId5">
            <a:alphaModFix/>
          </a:blip>
          <a:srcRect t="33861" r="78942" b="41627"/>
          <a:stretch/>
        </p:blipFill>
        <p:spPr>
          <a:xfrm>
            <a:off x="6847110" y="1151991"/>
            <a:ext cx="529729" cy="35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gf3ea9f085e_0_671"/>
          <p:cNvPicPr preferRelativeResize="0"/>
          <p:nvPr/>
        </p:nvPicPr>
        <p:blipFill rotWithShape="1">
          <a:blip r:embed="rId5">
            <a:alphaModFix/>
          </a:blip>
          <a:srcRect t="62873" r="78942" b="2644"/>
          <a:stretch/>
        </p:blipFill>
        <p:spPr>
          <a:xfrm>
            <a:off x="7512561" y="1116450"/>
            <a:ext cx="452239" cy="4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gf3ea9f085e_0_671"/>
          <p:cNvPicPr preferRelativeResize="0"/>
          <p:nvPr/>
        </p:nvPicPr>
        <p:blipFill rotWithShape="1">
          <a:blip r:embed="rId3">
            <a:alphaModFix/>
          </a:blip>
          <a:srcRect t="32551" b="30823"/>
          <a:stretch/>
        </p:blipFill>
        <p:spPr>
          <a:xfrm>
            <a:off x="2182650" y="1062762"/>
            <a:ext cx="323875" cy="4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gf3ea9f085e_0_671"/>
          <p:cNvPicPr preferRelativeResize="0"/>
          <p:nvPr/>
        </p:nvPicPr>
        <p:blipFill rotWithShape="1">
          <a:blip r:embed="rId3">
            <a:alphaModFix/>
          </a:blip>
          <a:srcRect t="66743"/>
          <a:stretch/>
        </p:blipFill>
        <p:spPr>
          <a:xfrm>
            <a:off x="2653200" y="1082299"/>
            <a:ext cx="323875" cy="385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f3ea9f085e_0_671"/>
          <p:cNvSpPr txBox="1">
            <a:spLocks noGrp="1"/>
          </p:cNvSpPr>
          <p:nvPr>
            <p:ph type="subTitle" idx="1"/>
          </p:nvPr>
        </p:nvSpPr>
        <p:spPr>
          <a:xfrm>
            <a:off x="1127063" y="3444653"/>
            <a:ext cx="944477" cy="2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 smtClean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Language</a:t>
            </a:r>
            <a:endParaRPr sz="12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pic>
        <p:nvPicPr>
          <p:cNvPr id="1053" name="Google Shape;1053;gf3ea9f085e_0_6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00528" y="3374159"/>
            <a:ext cx="3882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gf3ea9f085e_0_671"/>
          <p:cNvSpPr txBox="1">
            <a:spLocks noGrp="1"/>
          </p:cNvSpPr>
          <p:nvPr>
            <p:ph type="subTitle" idx="1"/>
          </p:nvPr>
        </p:nvSpPr>
        <p:spPr>
          <a:xfrm>
            <a:off x="1091500" y="4659682"/>
            <a:ext cx="7311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Server</a:t>
            </a:r>
            <a:endParaRPr sz="12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sp>
        <p:nvSpPr>
          <p:cNvPr id="1055" name="Google Shape;1055;gf3ea9f085e_0_671"/>
          <p:cNvSpPr txBox="1">
            <a:spLocks noGrp="1"/>
          </p:cNvSpPr>
          <p:nvPr>
            <p:ph type="subTitle" idx="1"/>
          </p:nvPr>
        </p:nvSpPr>
        <p:spPr>
          <a:xfrm>
            <a:off x="1130500" y="2220702"/>
            <a:ext cx="985900" cy="34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 dirty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Target</a:t>
            </a:r>
            <a:endParaRPr sz="18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sp>
        <p:nvSpPr>
          <p:cNvPr id="1056" name="Google Shape;1056;gf3ea9f085e_0_671"/>
          <p:cNvSpPr txBox="1">
            <a:spLocks noGrp="1"/>
          </p:cNvSpPr>
          <p:nvPr>
            <p:ph type="subTitle" idx="1"/>
          </p:nvPr>
        </p:nvSpPr>
        <p:spPr>
          <a:xfrm>
            <a:off x="1091512" y="4071520"/>
            <a:ext cx="7827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Design</a:t>
            </a:r>
            <a:endParaRPr sz="12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sp>
        <p:nvSpPr>
          <p:cNvPr id="1057" name="Google Shape;1057;gf3ea9f085e_0_671"/>
          <p:cNvSpPr txBox="1">
            <a:spLocks noGrp="1"/>
          </p:cNvSpPr>
          <p:nvPr>
            <p:ph type="subTitle" idx="1"/>
          </p:nvPr>
        </p:nvSpPr>
        <p:spPr>
          <a:xfrm>
            <a:off x="4681463" y="4046001"/>
            <a:ext cx="958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Database</a:t>
            </a:r>
            <a:endParaRPr sz="12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sp>
        <p:nvSpPr>
          <p:cNvPr id="1058" name="Google Shape;1058;gf3ea9f085e_0_671"/>
          <p:cNvSpPr txBox="1">
            <a:spLocks noGrp="1"/>
          </p:cNvSpPr>
          <p:nvPr>
            <p:ph type="subTitle" idx="1"/>
          </p:nvPr>
        </p:nvSpPr>
        <p:spPr>
          <a:xfrm>
            <a:off x="6411438" y="3446607"/>
            <a:ext cx="8676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Security</a:t>
            </a:r>
            <a:endParaRPr sz="12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sp>
        <p:nvSpPr>
          <p:cNvPr id="1059" name="Google Shape;1059;gf3ea9f085e_0_671"/>
          <p:cNvSpPr txBox="1">
            <a:spLocks noGrp="1"/>
          </p:cNvSpPr>
          <p:nvPr>
            <p:ph type="subTitle" idx="1"/>
          </p:nvPr>
        </p:nvSpPr>
        <p:spPr>
          <a:xfrm>
            <a:off x="2653200" y="2303982"/>
            <a:ext cx="1169266" cy="20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Web application</a:t>
            </a:r>
            <a:endParaRPr sz="1200" dirty="0"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060" name="Google Shape;1060;gf3ea9f085e_0_671"/>
          <p:cNvSpPr txBox="1">
            <a:spLocks noGrp="1"/>
          </p:cNvSpPr>
          <p:nvPr>
            <p:ph type="subTitle" idx="1"/>
          </p:nvPr>
        </p:nvSpPr>
        <p:spPr>
          <a:xfrm>
            <a:off x="1823013" y="4067395"/>
            <a:ext cx="1455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Domain Driven Design </a:t>
            </a:r>
            <a:endParaRPr sz="1000" dirty="0"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062" name="Google Shape;1062;gf3ea9f085e_0_671"/>
          <p:cNvSpPr txBox="1">
            <a:spLocks noGrp="1"/>
          </p:cNvSpPr>
          <p:nvPr>
            <p:ph type="subTitle" idx="1"/>
          </p:nvPr>
        </p:nvSpPr>
        <p:spPr>
          <a:xfrm>
            <a:off x="4681463" y="3446595"/>
            <a:ext cx="958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API Docs</a:t>
            </a:r>
            <a:endParaRPr sz="12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pic>
        <p:nvPicPr>
          <p:cNvPr id="1063" name="Google Shape;1063;gf3ea9f085e_0_6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87538" y="3449695"/>
            <a:ext cx="314600" cy="3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gf3ea9f085e_0_6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1350" y="4621340"/>
            <a:ext cx="323875" cy="3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gf3ea9f085e_0_671"/>
          <p:cNvPicPr preferRelativeResize="0"/>
          <p:nvPr/>
        </p:nvPicPr>
        <p:blipFill rotWithShape="1">
          <a:blip r:embed="rId9">
            <a:alphaModFix/>
          </a:blip>
          <a:srcRect l="12084" r="14634" b="64649"/>
          <a:stretch/>
        </p:blipFill>
        <p:spPr>
          <a:xfrm>
            <a:off x="7188400" y="3374920"/>
            <a:ext cx="388200" cy="3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gf3ea9f085e_0_671"/>
          <p:cNvPicPr preferRelativeResize="0"/>
          <p:nvPr/>
        </p:nvPicPr>
        <p:blipFill rotWithShape="1">
          <a:blip r:embed="rId9">
            <a:alphaModFix/>
          </a:blip>
          <a:srcRect l="8491" t="67684" r="13241"/>
          <a:stretch/>
        </p:blipFill>
        <p:spPr>
          <a:xfrm>
            <a:off x="7576600" y="3403028"/>
            <a:ext cx="388200" cy="3343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gf3ea9f085e_0_671"/>
          <p:cNvSpPr txBox="1">
            <a:spLocks noGrp="1"/>
          </p:cNvSpPr>
          <p:nvPr>
            <p:ph type="subTitle" idx="1"/>
          </p:nvPr>
        </p:nvSpPr>
        <p:spPr>
          <a:xfrm>
            <a:off x="4603794" y="4596814"/>
            <a:ext cx="958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Mapping</a:t>
            </a:r>
            <a:endParaRPr sz="12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pic>
        <p:nvPicPr>
          <p:cNvPr id="1070" name="Google Shape;1070;gf3ea9f085e_0_671"/>
          <p:cNvPicPr preferRelativeResize="0"/>
          <p:nvPr/>
        </p:nvPicPr>
        <p:blipFill rotWithShape="1">
          <a:blip r:embed="rId10">
            <a:alphaModFix/>
          </a:blip>
          <a:srcRect l="14907" t="66643" b="5299"/>
          <a:stretch/>
        </p:blipFill>
        <p:spPr>
          <a:xfrm>
            <a:off x="6203187" y="3993759"/>
            <a:ext cx="452225" cy="36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gf3ea9f085e_0_671"/>
          <p:cNvPicPr preferRelativeResize="0"/>
          <p:nvPr/>
        </p:nvPicPr>
        <p:blipFill rotWithShape="1">
          <a:blip r:embed="rId10">
            <a:alphaModFix/>
          </a:blip>
          <a:srcRect l="9027" t="9428" r="5879" b="68329"/>
          <a:stretch/>
        </p:blipFill>
        <p:spPr>
          <a:xfrm>
            <a:off x="5630126" y="4025401"/>
            <a:ext cx="452225" cy="28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gf3ea9f085e_0_671"/>
          <p:cNvPicPr preferRelativeResize="0"/>
          <p:nvPr/>
        </p:nvPicPr>
        <p:blipFill rotWithShape="1">
          <a:blip r:embed="rId11">
            <a:alphaModFix/>
          </a:blip>
          <a:srcRect l="13980" t="-2805" r="24321" b="71206"/>
          <a:stretch/>
        </p:blipFill>
        <p:spPr>
          <a:xfrm>
            <a:off x="5584458" y="4532900"/>
            <a:ext cx="323875" cy="33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gf3ea9f085e_0_671"/>
          <p:cNvPicPr preferRelativeResize="0"/>
          <p:nvPr/>
        </p:nvPicPr>
        <p:blipFill rotWithShape="1">
          <a:blip r:embed="rId11">
            <a:alphaModFix/>
          </a:blip>
          <a:srcRect l="9811" t="67935" r="8827"/>
          <a:stretch/>
        </p:blipFill>
        <p:spPr>
          <a:xfrm>
            <a:off x="6088131" y="4480210"/>
            <a:ext cx="452225" cy="35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gf3ea9f085e_0_671"/>
          <p:cNvSpPr txBox="1"/>
          <p:nvPr/>
        </p:nvSpPr>
        <p:spPr>
          <a:xfrm>
            <a:off x="3190288" y="1629837"/>
            <a:ext cx="7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rPr>
              <a:t>Mobile</a:t>
            </a:r>
            <a:endParaRPr sz="1400" b="0" i="0" u="none" strike="noStrike" cap="none" dirty="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" name="Google Shape;1059;gf3ea9f085e_0_671"/>
          <p:cNvSpPr txBox="1">
            <a:spLocks noGrp="1"/>
          </p:cNvSpPr>
          <p:nvPr>
            <p:ph type="subTitle" idx="1"/>
          </p:nvPr>
        </p:nvSpPr>
        <p:spPr>
          <a:xfrm>
            <a:off x="1851728" y="2279320"/>
            <a:ext cx="1074000" cy="24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sz="1200" dirty="0"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43" name="Google Shape;1068;gf3ea9f085e_0_671"/>
          <p:cNvSpPr txBox="1">
            <a:spLocks noGrp="1"/>
          </p:cNvSpPr>
          <p:nvPr>
            <p:ph type="subTitle" idx="1"/>
          </p:nvPr>
        </p:nvSpPr>
        <p:spPr>
          <a:xfrm>
            <a:off x="3989785" y="3452258"/>
            <a:ext cx="559541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dirty="0" smtClean="0">
                <a:solidFill>
                  <a:srgbClr val="E9EEF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Finger Paint"/>
              </a:rPr>
              <a:t>MSA</a:t>
            </a:r>
            <a:endParaRPr sz="1000" dirty="0">
              <a:solidFill>
                <a:srgbClr val="E9EEF1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Finger Paint"/>
            </a:endParaRPr>
          </a:p>
        </p:txBody>
      </p:sp>
      <p:sp>
        <p:nvSpPr>
          <p:cNvPr id="44" name="Google Shape;1057;gf3ea9f085e_0_671"/>
          <p:cNvSpPr txBox="1">
            <a:spLocks noGrp="1"/>
          </p:cNvSpPr>
          <p:nvPr>
            <p:ph type="subTitle" idx="1"/>
          </p:nvPr>
        </p:nvSpPr>
        <p:spPr>
          <a:xfrm>
            <a:off x="2515975" y="4659682"/>
            <a:ext cx="958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 smtClean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Cloud</a:t>
            </a:r>
            <a:endParaRPr sz="12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694" y="4501199"/>
            <a:ext cx="487466" cy="487466"/>
          </a:xfrm>
          <a:prstGeom prst="rect">
            <a:avLst/>
          </a:prstGeom>
        </p:spPr>
      </p:pic>
      <p:sp>
        <p:nvSpPr>
          <p:cNvPr id="50" name="Google Shape;1041;gf3ea9f085e_0_671"/>
          <p:cNvSpPr txBox="1">
            <a:spLocks noGrp="1"/>
          </p:cNvSpPr>
          <p:nvPr>
            <p:ph type="title" idx="5"/>
          </p:nvPr>
        </p:nvSpPr>
        <p:spPr>
          <a:xfrm>
            <a:off x="2854857" y="3351245"/>
            <a:ext cx="1239235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200" b="0" dirty="0" smtClean="0">
                <a:solidFill>
                  <a:schemeClr val="bg1"/>
                </a:solidFill>
              </a:rPr>
              <a:t>Architecture</a:t>
            </a:r>
            <a:r>
              <a:rPr lang="en" sz="3000" dirty="0" smtClean="0">
                <a:solidFill>
                  <a:srgbClr val="FFF2CC"/>
                </a:solidFill>
              </a:rPr>
              <a:t> </a:t>
            </a:r>
            <a:endParaRPr sz="3000" dirty="0">
              <a:solidFill>
                <a:srgbClr val="FFF2CC"/>
              </a:solidFill>
            </a:endParaRPr>
          </a:p>
        </p:txBody>
      </p:sp>
      <p:pic>
        <p:nvPicPr>
          <p:cNvPr id="1028" name="Picture 4" descr="코틀린 (프로그래밍 언어) - 위키백과, 우리 모두의 백과사전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89" y="3476590"/>
            <a:ext cx="229295" cy="22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062;gf3ea9f085e_0_671"/>
          <p:cNvSpPr txBox="1">
            <a:spLocks noGrp="1"/>
          </p:cNvSpPr>
          <p:nvPr>
            <p:ph type="subTitle" idx="1"/>
          </p:nvPr>
        </p:nvSpPr>
        <p:spPr>
          <a:xfrm>
            <a:off x="3986850" y="2299789"/>
            <a:ext cx="46588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 smtClean="0">
                <a:solidFill>
                  <a:srgbClr val="E9EEF1"/>
                </a:solidFill>
                <a:latin typeface="Finger Paint"/>
                <a:ea typeface="Finger Paint"/>
                <a:cs typeface="Finger Paint"/>
                <a:sym typeface="Finger Paint"/>
              </a:rPr>
              <a:t>AI </a:t>
            </a:r>
            <a:endParaRPr sz="1200" b="1" dirty="0">
              <a:solidFill>
                <a:srgbClr val="E9EEF1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pic>
        <p:nvPicPr>
          <p:cNvPr id="48" name="Picture 2" descr="네이버 클로바 - 위키백과, 우리 모두의 백과사전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45" y="2253717"/>
            <a:ext cx="339343" cy="33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22" y="2196223"/>
            <a:ext cx="454330" cy="454330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4041005" y="1629837"/>
            <a:ext cx="357570" cy="360059"/>
            <a:chOff x="4975856" y="537058"/>
            <a:chExt cx="495376" cy="495452"/>
          </a:xfrm>
        </p:grpSpPr>
        <p:sp>
          <p:nvSpPr>
            <p:cNvPr id="52" name="타원 51"/>
            <p:cNvSpPr/>
            <p:nvPr/>
          </p:nvSpPr>
          <p:spPr>
            <a:xfrm>
              <a:off x="4975856" y="537058"/>
              <a:ext cx="495376" cy="4954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8" t="11976" r="19773" b="12427"/>
            <a:stretch/>
          </p:blipFill>
          <p:spPr>
            <a:xfrm>
              <a:off x="5014260" y="596408"/>
              <a:ext cx="417195" cy="340995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1127063" y="2743200"/>
            <a:ext cx="7384477" cy="0"/>
          </a:xfrm>
          <a:prstGeom prst="line">
            <a:avLst/>
          </a:prstGeom>
          <a:ln w="28575">
            <a:solidFill>
              <a:srgbClr val="413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844838" y="441960"/>
            <a:ext cx="11400" cy="2301240"/>
          </a:xfrm>
          <a:prstGeom prst="line">
            <a:avLst/>
          </a:prstGeom>
          <a:ln w="28575">
            <a:solidFill>
              <a:srgbClr val="413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oogle Shape;629;p35"/>
          <p:cNvPicPr preferRelativeResize="0"/>
          <p:nvPr/>
        </p:nvPicPr>
        <p:blipFill>
          <a:blip r:embed="rId17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5000" y1="16250" x2="27500" y2="79500"/>
                        <a14:foregroundMark x1="33000" y1="80000" x2="76000" y2="78500"/>
                        <a14:foregroundMark x1="75750" y1="77750" x2="76000" y2="45500"/>
                        <a14:foregroundMark x1="76000" y1="45500" x2="26500" y2="49500"/>
                        <a14:foregroundMark x1="50250" y1="17750" x2="48000" y2="47000"/>
                        <a14:backgroundMark x1="37250" y1="37500" x2="36250" y2="5500"/>
                        <a14:backgroundMark x1="31500" y1="5500" x2="9250" y2="6000"/>
                        <a14:backgroundMark x1="10750" y1="13250" x2="11000" y2="91000"/>
                        <a14:backgroundMark x1="12750" y1="93500" x2="91000" y2="91000"/>
                        <a14:backgroundMark x1="94000" y1="87000" x2="81000" y2="5250"/>
                        <a14:backgroundMark x1="70750" y1="29250" x2="63000" y2="5000"/>
                        <a14:backgroundMark x1="63000" y1="5000" x2="38000" y2="5000"/>
                        <a14:backgroundMark x1="59250" y1="68750" x2="66250" y2="60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483" y="4481972"/>
            <a:ext cx="476884" cy="47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f3ea9f085e_0_3077"/>
          <p:cNvSpPr txBox="1">
            <a:spLocks noGrp="1"/>
          </p:cNvSpPr>
          <p:nvPr>
            <p:ph type="title"/>
          </p:nvPr>
        </p:nvSpPr>
        <p:spPr>
          <a:xfrm>
            <a:off x="3220279" y="203288"/>
            <a:ext cx="3060004" cy="75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chemeClr val="lt1"/>
                </a:solidFill>
              </a:rPr>
              <a:t>Team_</a:t>
            </a:r>
            <a:r>
              <a:rPr lang="en" altLang="ko-KR" sz="3000" dirty="0"/>
              <a:t> YLIAD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1449" name="Google Shape;1449;gf3ea9f085e_0_3077"/>
          <p:cNvSpPr txBox="1"/>
          <p:nvPr/>
        </p:nvSpPr>
        <p:spPr>
          <a:xfrm>
            <a:off x="319164" y="3196950"/>
            <a:ext cx="174420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배지환 </a:t>
            </a:r>
            <a:endParaRPr sz="1800" b="0" i="0" u="none" strike="noStrike" cap="none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Team Leader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Backend</a:t>
            </a:r>
            <a:r>
              <a:rPr lang="en" b="0" i="0" u="none" strike="noStrike" cap="none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 </a:t>
            </a:r>
          </a:p>
          <a:p>
            <a:pPr lvl="0" algn="ctr">
              <a:buSzPts val="1400"/>
            </a:pPr>
            <a:r>
              <a:rPr lang="en-US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API</a:t>
            </a:r>
          </a:p>
          <a:p>
            <a:pPr lvl="0" algn="ctr">
              <a:buSzPts val="1400"/>
            </a:pPr>
            <a:r>
              <a:rPr lang="en-US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CI/CD</a:t>
            </a:r>
            <a:endParaRPr sz="1400" b="0" i="0" u="none" strike="noStrike" cap="none" dirty="0">
              <a:solidFill>
                <a:schemeClr val="lt1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450" name="Google Shape;1450;gf3ea9f085e_0_3077"/>
          <p:cNvSpPr txBox="1"/>
          <p:nvPr/>
        </p:nvSpPr>
        <p:spPr>
          <a:xfrm>
            <a:off x="3856858" y="3186874"/>
            <a:ext cx="1951200" cy="17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이현우 </a:t>
            </a:r>
            <a:endParaRPr sz="1800" b="0" i="0" u="none" strike="noStrike" cap="none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F</a:t>
            </a:r>
            <a:r>
              <a:rPr lang="en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rontend Leader</a:t>
            </a:r>
          </a:p>
          <a:p>
            <a:pPr algn="ctr">
              <a:buSzPts val="1400"/>
            </a:pPr>
            <a:r>
              <a:rPr lang="en" altLang="ko-KR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AI</a:t>
            </a:r>
          </a:p>
          <a:p>
            <a:pPr algn="ctr">
              <a:buSzPts val="1400"/>
            </a:pPr>
            <a:r>
              <a:rPr lang="en" altLang="ko-KR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(Dialogflow</a:t>
            </a:r>
            <a:r>
              <a:rPr lang="en-US" altLang="ko-KR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, </a:t>
            </a:r>
            <a:r>
              <a:rPr lang="en-US" altLang="ko-KR" dirty="0" err="1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NaverClova</a:t>
            </a:r>
            <a:r>
              <a:rPr lang="en-US" altLang="ko-KR" dirty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  <a:p>
            <a:pPr algn="ctr">
              <a:buSzPts val="1400"/>
            </a:pPr>
            <a:r>
              <a:rPr lang="en" altLang="ko-KR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Design</a:t>
            </a:r>
            <a:endParaRPr lang="en" altLang="ko-KR" dirty="0">
              <a:solidFill>
                <a:schemeClr val="lt1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STT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UCC</a:t>
            </a:r>
            <a:endParaRPr b="0" i="0" u="none" strike="noStrike" cap="none" dirty="0">
              <a:solidFill>
                <a:schemeClr val="lt1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451" name="Google Shape;1451;gf3ea9f085e_0_3077"/>
          <p:cNvSpPr txBox="1"/>
          <p:nvPr/>
        </p:nvSpPr>
        <p:spPr>
          <a:xfrm>
            <a:off x="2151979" y="3196950"/>
            <a:ext cx="19512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정주헌 </a:t>
            </a:r>
            <a:endParaRPr sz="1800" b="0" i="0" u="none" strike="noStrike" cap="none" dirty="0" smtClean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Backend Leader</a:t>
            </a:r>
            <a:r>
              <a:rPr lang="en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 </a:t>
            </a:r>
          </a:p>
          <a:p>
            <a:pPr lvl="0" algn="ctr">
              <a:buSzPts val="1400"/>
            </a:pPr>
            <a:r>
              <a:rPr lang="en-US" dirty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Spring </a:t>
            </a:r>
            <a:r>
              <a:rPr lang="en-US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cloud </a:t>
            </a:r>
          </a:p>
          <a:p>
            <a:pPr lvl="0" algn="ctr">
              <a:buSzPts val="1400"/>
            </a:pPr>
            <a:r>
              <a:rPr lang="en-US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CI/CD</a:t>
            </a:r>
            <a:endParaRPr b="0" i="0" u="none" strike="noStrike" cap="none" dirty="0">
              <a:solidFill>
                <a:schemeClr val="lt1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452" name="Google Shape;1452;gf3ea9f085e_0_3077"/>
          <p:cNvSpPr txBox="1"/>
          <p:nvPr/>
        </p:nvSpPr>
        <p:spPr>
          <a:xfrm>
            <a:off x="5896673" y="3196950"/>
            <a:ext cx="128250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서승원 </a:t>
            </a:r>
            <a:endParaRPr sz="1800" b="0" i="0" u="none" strike="noStrike" cap="none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Frontend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Mobile</a:t>
            </a:r>
          </a:p>
          <a:p>
            <a:pPr algn="ctr">
              <a:buSzPts val="1400"/>
            </a:pPr>
            <a:r>
              <a:rPr lang="en" altLang="ko-KR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Design</a:t>
            </a:r>
            <a:endParaRPr lang="en" altLang="ko-KR" dirty="0">
              <a:solidFill>
                <a:schemeClr val="lt1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  <a:p>
            <a:pPr algn="ctr">
              <a:buSzPts val="1400"/>
            </a:pPr>
            <a:endParaRPr lang="en" altLang="ko-KR" dirty="0">
              <a:solidFill>
                <a:schemeClr val="lt1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sp>
        <p:nvSpPr>
          <p:cNvPr id="1453" name="Google Shape;1453;gf3ea9f085e_0_3077"/>
          <p:cNvSpPr txBox="1"/>
          <p:nvPr/>
        </p:nvSpPr>
        <p:spPr>
          <a:xfrm>
            <a:off x="7238640" y="3196950"/>
            <a:ext cx="174420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김혜란 </a:t>
            </a:r>
            <a:endParaRPr sz="1800" b="0" i="0" u="none" strike="noStrike" cap="none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Frontend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Photoshop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Design Leader</a:t>
            </a:r>
          </a:p>
          <a:p>
            <a:pPr lvl="0" algn="ctr">
              <a:buSzPts val="1400"/>
            </a:pPr>
            <a:r>
              <a:rPr lang="en" altLang="ko-KR" dirty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STT</a:t>
            </a:r>
            <a:endParaRPr lang="en" b="0" i="0" u="none" strike="noStrike" cap="none" dirty="0" smtClean="0">
              <a:solidFill>
                <a:schemeClr val="lt1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5200830" y="4255526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70" y="851231"/>
            <a:ext cx="982904" cy="21190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05" y="1272322"/>
            <a:ext cx="1697935" cy="16979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73" y="1109755"/>
            <a:ext cx="1395376" cy="18605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12" y="677631"/>
            <a:ext cx="1290893" cy="22926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6" y="1374346"/>
            <a:ext cx="1591716" cy="1591716"/>
          </a:xfrm>
          <a:prstGeom prst="rect">
            <a:avLst/>
          </a:prstGeom>
        </p:spPr>
      </p:pic>
      <p:grpSp>
        <p:nvGrpSpPr>
          <p:cNvPr id="199" name="Google Shape;257;gf3ea9f085e_0_2171"/>
          <p:cNvGrpSpPr/>
          <p:nvPr/>
        </p:nvGrpSpPr>
        <p:grpSpPr>
          <a:xfrm rot="-2212259">
            <a:off x="2475377" y="356107"/>
            <a:ext cx="821640" cy="589026"/>
            <a:chOff x="4554088" y="2160909"/>
            <a:chExt cx="611991" cy="442351"/>
          </a:xfrm>
        </p:grpSpPr>
        <p:sp>
          <p:nvSpPr>
            <p:cNvPr id="200" name="Google Shape;258;gf3ea9f085e_0_2171"/>
            <p:cNvSpPr/>
            <p:nvPr/>
          </p:nvSpPr>
          <p:spPr>
            <a:xfrm>
              <a:off x="4900191" y="2160909"/>
              <a:ext cx="265888" cy="259989"/>
            </a:xfrm>
            <a:custGeom>
              <a:avLst/>
              <a:gdLst/>
              <a:ahLst/>
              <a:cxnLst/>
              <a:rect l="l" t="t" r="r" b="b"/>
              <a:pathLst>
                <a:path w="14694" h="14368" extrusionOk="0">
                  <a:moveTo>
                    <a:pt x="6705" y="1"/>
                  </a:moveTo>
                  <a:cubicBezTo>
                    <a:pt x="6370" y="1"/>
                    <a:pt x="6034" y="50"/>
                    <a:pt x="5710" y="146"/>
                  </a:cubicBezTo>
                  <a:cubicBezTo>
                    <a:pt x="5208" y="298"/>
                    <a:pt x="4742" y="565"/>
                    <a:pt x="4355" y="920"/>
                  </a:cubicBezTo>
                  <a:cubicBezTo>
                    <a:pt x="4323" y="958"/>
                    <a:pt x="4313" y="1004"/>
                    <a:pt x="4323" y="1052"/>
                  </a:cubicBezTo>
                  <a:cubicBezTo>
                    <a:pt x="4256" y="1075"/>
                    <a:pt x="4181" y="1084"/>
                    <a:pt x="4107" y="1084"/>
                  </a:cubicBezTo>
                  <a:cubicBezTo>
                    <a:pt x="4032" y="1084"/>
                    <a:pt x="3957" y="1075"/>
                    <a:pt x="3889" y="1062"/>
                  </a:cubicBezTo>
                  <a:cubicBezTo>
                    <a:pt x="3633" y="1009"/>
                    <a:pt x="3382" y="926"/>
                    <a:pt x="3115" y="889"/>
                  </a:cubicBezTo>
                  <a:cubicBezTo>
                    <a:pt x="2905" y="857"/>
                    <a:pt x="2692" y="842"/>
                    <a:pt x="2479" y="842"/>
                  </a:cubicBezTo>
                  <a:cubicBezTo>
                    <a:pt x="2162" y="842"/>
                    <a:pt x="1845" y="876"/>
                    <a:pt x="1534" y="941"/>
                  </a:cubicBezTo>
                  <a:cubicBezTo>
                    <a:pt x="1252" y="999"/>
                    <a:pt x="980" y="1088"/>
                    <a:pt x="723" y="1209"/>
                  </a:cubicBezTo>
                  <a:cubicBezTo>
                    <a:pt x="493" y="1323"/>
                    <a:pt x="252" y="1475"/>
                    <a:pt x="121" y="1705"/>
                  </a:cubicBezTo>
                  <a:cubicBezTo>
                    <a:pt x="1" y="1920"/>
                    <a:pt x="27" y="2187"/>
                    <a:pt x="247" y="2323"/>
                  </a:cubicBezTo>
                  <a:cubicBezTo>
                    <a:pt x="374" y="2402"/>
                    <a:pt x="533" y="2416"/>
                    <a:pt x="691" y="2416"/>
                  </a:cubicBezTo>
                  <a:cubicBezTo>
                    <a:pt x="780" y="2416"/>
                    <a:pt x="868" y="2411"/>
                    <a:pt x="951" y="2411"/>
                  </a:cubicBezTo>
                  <a:cubicBezTo>
                    <a:pt x="964" y="2411"/>
                    <a:pt x="977" y="2412"/>
                    <a:pt x="991" y="2412"/>
                  </a:cubicBezTo>
                  <a:cubicBezTo>
                    <a:pt x="1085" y="2417"/>
                    <a:pt x="1179" y="2422"/>
                    <a:pt x="1273" y="2427"/>
                  </a:cubicBezTo>
                  <a:cubicBezTo>
                    <a:pt x="1169" y="2946"/>
                    <a:pt x="1158" y="3484"/>
                    <a:pt x="1252" y="4003"/>
                  </a:cubicBezTo>
                  <a:cubicBezTo>
                    <a:pt x="1304" y="4286"/>
                    <a:pt x="1382" y="4557"/>
                    <a:pt x="1488" y="4819"/>
                  </a:cubicBezTo>
                  <a:cubicBezTo>
                    <a:pt x="1514" y="4876"/>
                    <a:pt x="1534" y="4928"/>
                    <a:pt x="1561" y="4981"/>
                  </a:cubicBezTo>
                  <a:cubicBezTo>
                    <a:pt x="1001" y="5798"/>
                    <a:pt x="645" y="6734"/>
                    <a:pt x="515" y="7713"/>
                  </a:cubicBezTo>
                  <a:cubicBezTo>
                    <a:pt x="404" y="8544"/>
                    <a:pt x="452" y="9397"/>
                    <a:pt x="667" y="10208"/>
                  </a:cubicBezTo>
                  <a:cubicBezTo>
                    <a:pt x="744" y="10778"/>
                    <a:pt x="964" y="11318"/>
                    <a:pt x="1304" y="11778"/>
                  </a:cubicBezTo>
                  <a:cubicBezTo>
                    <a:pt x="2032" y="12767"/>
                    <a:pt x="3162" y="13390"/>
                    <a:pt x="4292" y="13818"/>
                  </a:cubicBezTo>
                  <a:cubicBezTo>
                    <a:pt x="4679" y="13970"/>
                    <a:pt x="5082" y="14101"/>
                    <a:pt x="5490" y="14195"/>
                  </a:cubicBezTo>
                  <a:cubicBezTo>
                    <a:pt x="5511" y="14227"/>
                    <a:pt x="5538" y="14253"/>
                    <a:pt x="5574" y="14253"/>
                  </a:cubicBezTo>
                  <a:cubicBezTo>
                    <a:pt x="5731" y="14274"/>
                    <a:pt x="5883" y="14289"/>
                    <a:pt x="6040" y="14306"/>
                  </a:cubicBezTo>
                  <a:cubicBezTo>
                    <a:pt x="6309" y="14345"/>
                    <a:pt x="6581" y="14368"/>
                    <a:pt x="6853" y="14368"/>
                  </a:cubicBezTo>
                  <a:cubicBezTo>
                    <a:pt x="7115" y="14368"/>
                    <a:pt x="7377" y="14347"/>
                    <a:pt x="7636" y="14301"/>
                  </a:cubicBezTo>
                  <a:cubicBezTo>
                    <a:pt x="7683" y="14294"/>
                    <a:pt x="7735" y="14284"/>
                    <a:pt x="7782" y="14274"/>
                  </a:cubicBezTo>
                  <a:cubicBezTo>
                    <a:pt x="7802" y="14275"/>
                    <a:pt x="7823" y="14275"/>
                    <a:pt x="7843" y="14275"/>
                  </a:cubicBezTo>
                  <a:cubicBezTo>
                    <a:pt x="8382" y="14275"/>
                    <a:pt x="8913" y="14084"/>
                    <a:pt x="9337" y="13756"/>
                  </a:cubicBezTo>
                  <a:cubicBezTo>
                    <a:pt x="9388" y="13759"/>
                    <a:pt x="9442" y="13763"/>
                    <a:pt x="9496" y="13763"/>
                  </a:cubicBezTo>
                  <a:cubicBezTo>
                    <a:pt x="9520" y="13763"/>
                    <a:pt x="9543" y="13763"/>
                    <a:pt x="9566" y="13761"/>
                  </a:cubicBezTo>
                  <a:cubicBezTo>
                    <a:pt x="9776" y="13751"/>
                    <a:pt x="9980" y="13688"/>
                    <a:pt x="10173" y="13610"/>
                  </a:cubicBezTo>
                  <a:cubicBezTo>
                    <a:pt x="10682" y="13552"/>
                    <a:pt x="11194" y="13369"/>
                    <a:pt x="11696" y="13337"/>
                  </a:cubicBezTo>
                  <a:lnTo>
                    <a:pt x="11706" y="13337"/>
                  </a:lnTo>
                  <a:cubicBezTo>
                    <a:pt x="11711" y="13432"/>
                    <a:pt x="11749" y="13521"/>
                    <a:pt x="11806" y="13594"/>
                  </a:cubicBezTo>
                  <a:cubicBezTo>
                    <a:pt x="11906" y="13714"/>
                    <a:pt x="12042" y="13777"/>
                    <a:pt x="12189" y="13808"/>
                  </a:cubicBezTo>
                  <a:cubicBezTo>
                    <a:pt x="12303" y="13830"/>
                    <a:pt x="12423" y="13835"/>
                    <a:pt x="12539" y="13835"/>
                  </a:cubicBezTo>
                  <a:cubicBezTo>
                    <a:pt x="12638" y="13871"/>
                    <a:pt x="12737" y="13886"/>
                    <a:pt x="12848" y="13892"/>
                  </a:cubicBezTo>
                  <a:cubicBezTo>
                    <a:pt x="12865" y="13893"/>
                    <a:pt x="12881" y="13894"/>
                    <a:pt x="12898" y="13894"/>
                  </a:cubicBezTo>
                  <a:cubicBezTo>
                    <a:pt x="13309" y="13894"/>
                    <a:pt x="13704" y="13658"/>
                    <a:pt x="13904" y="13301"/>
                  </a:cubicBezTo>
                  <a:cubicBezTo>
                    <a:pt x="14145" y="12872"/>
                    <a:pt x="14109" y="12343"/>
                    <a:pt x="13909" y="11903"/>
                  </a:cubicBezTo>
                  <a:cubicBezTo>
                    <a:pt x="14339" y="11632"/>
                    <a:pt x="14616" y="11145"/>
                    <a:pt x="14653" y="10637"/>
                  </a:cubicBezTo>
                  <a:cubicBezTo>
                    <a:pt x="14694" y="10099"/>
                    <a:pt x="14418" y="9575"/>
                    <a:pt x="13978" y="9266"/>
                  </a:cubicBezTo>
                  <a:cubicBezTo>
                    <a:pt x="13790" y="9130"/>
                    <a:pt x="13580" y="9041"/>
                    <a:pt x="13355" y="8995"/>
                  </a:cubicBezTo>
                  <a:cubicBezTo>
                    <a:pt x="13601" y="8727"/>
                    <a:pt x="13783" y="8403"/>
                    <a:pt x="13889" y="8053"/>
                  </a:cubicBezTo>
                  <a:cubicBezTo>
                    <a:pt x="14056" y="7482"/>
                    <a:pt x="13983" y="6875"/>
                    <a:pt x="13716" y="6351"/>
                  </a:cubicBezTo>
                  <a:cubicBezTo>
                    <a:pt x="13580" y="6085"/>
                    <a:pt x="13392" y="5844"/>
                    <a:pt x="13162" y="5651"/>
                  </a:cubicBezTo>
                  <a:cubicBezTo>
                    <a:pt x="13454" y="5018"/>
                    <a:pt x="13365" y="4264"/>
                    <a:pt x="13025" y="3668"/>
                  </a:cubicBezTo>
                  <a:cubicBezTo>
                    <a:pt x="12638" y="3003"/>
                    <a:pt x="11931" y="2590"/>
                    <a:pt x="11184" y="2470"/>
                  </a:cubicBezTo>
                  <a:cubicBezTo>
                    <a:pt x="11009" y="2443"/>
                    <a:pt x="10832" y="2429"/>
                    <a:pt x="10657" y="2429"/>
                  </a:cubicBezTo>
                  <a:cubicBezTo>
                    <a:pt x="10423" y="2429"/>
                    <a:pt x="10191" y="2453"/>
                    <a:pt x="9965" y="2501"/>
                  </a:cubicBezTo>
                  <a:cubicBezTo>
                    <a:pt x="9728" y="1653"/>
                    <a:pt x="9148" y="910"/>
                    <a:pt x="8395" y="460"/>
                  </a:cubicBezTo>
                  <a:cubicBezTo>
                    <a:pt x="7883" y="153"/>
                    <a:pt x="7296" y="1"/>
                    <a:pt x="67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59;gf3ea9f085e_0_2171"/>
            <p:cNvSpPr/>
            <p:nvPr/>
          </p:nvSpPr>
          <p:spPr>
            <a:xfrm>
              <a:off x="4730732" y="2315965"/>
              <a:ext cx="111646" cy="176879"/>
            </a:xfrm>
            <a:custGeom>
              <a:avLst/>
              <a:gdLst/>
              <a:ahLst/>
              <a:cxnLst/>
              <a:rect l="l" t="t" r="r" b="b"/>
              <a:pathLst>
                <a:path w="6170" h="9775" extrusionOk="0">
                  <a:moveTo>
                    <a:pt x="5881" y="0"/>
                  </a:moveTo>
                  <a:cubicBezTo>
                    <a:pt x="5876" y="0"/>
                    <a:pt x="5871" y="1"/>
                    <a:pt x="5866" y="1"/>
                  </a:cubicBezTo>
                  <a:cubicBezTo>
                    <a:pt x="5390" y="69"/>
                    <a:pt x="4971" y="305"/>
                    <a:pt x="4569" y="551"/>
                  </a:cubicBezTo>
                  <a:cubicBezTo>
                    <a:pt x="4181" y="786"/>
                    <a:pt x="3804" y="1032"/>
                    <a:pt x="3438" y="1299"/>
                  </a:cubicBezTo>
                  <a:cubicBezTo>
                    <a:pt x="2705" y="1827"/>
                    <a:pt x="2019" y="2429"/>
                    <a:pt x="1449" y="3141"/>
                  </a:cubicBezTo>
                  <a:cubicBezTo>
                    <a:pt x="916" y="3810"/>
                    <a:pt x="492" y="4564"/>
                    <a:pt x="261" y="5391"/>
                  </a:cubicBezTo>
                  <a:cubicBezTo>
                    <a:pt x="48" y="6165"/>
                    <a:pt x="0" y="6992"/>
                    <a:pt x="152" y="7782"/>
                  </a:cubicBezTo>
                  <a:cubicBezTo>
                    <a:pt x="225" y="8169"/>
                    <a:pt x="355" y="8546"/>
                    <a:pt x="534" y="8896"/>
                  </a:cubicBezTo>
                  <a:cubicBezTo>
                    <a:pt x="623" y="9070"/>
                    <a:pt x="722" y="9242"/>
                    <a:pt x="838" y="9399"/>
                  </a:cubicBezTo>
                  <a:cubicBezTo>
                    <a:pt x="927" y="9519"/>
                    <a:pt x="1036" y="9687"/>
                    <a:pt x="1188" y="9719"/>
                  </a:cubicBezTo>
                  <a:cubicBezTo>
                    <a:pt x="1217" y="9757"/>
                    <a:pt x="1255" y="9774"/>
                    <a:pt x="1297" y="9774"/>
                  </a:cubicBezTo>
                  <a:cubicBezTo>
                    <a:pt x="1323" y="9774"/>
                    <a:pt x="1350" y="9767"/>
                    <a:pt x="1376" y="9755"/>
                  </a:cubicBezTo>
                  <a:cubicBezTo>
                    <a:pt x="2664" y="9127"/>
                    <a:pt x="3972" y="8358"/>
                    <a:pt x="4825" y="7170"/>
                  </a:cubicBezTo>
                  <a:cubicBezTo>
                    <a:pt x="5264" y="6563"/>
                    <a:pt x="5536" y="5877"/>
                    <a:pt x="5709" y="5150"/>
                  </a:cubicBezTo>
                  <a:cubicBezTo>
                    <a:pt x="5887" y="4407"/>
                    <a:pt x="5987" y="3638"/>
                    <a:pt x="6059" y="2880"/>
                  </a:cubicBezTo>
                  <a:cubicBezTo>
                    <a:pt x="6138" y="2001"/>
                    <a:pt x="6170" y="1122"/>
                    <a:pt x="6138" y="242"/>
                  </a:cubicBezTo>
                  <a:cubicBezTo>
                    <a:pt x="6132" y="158"/>
                    <a:pt x="6076" y="117"/>
                    <a:pt x="6013" y="112"/>
                  </a:cubicBezTo>
                  <a:cubicBezTo>
                    <a:pt x="5998" y="54"/>
                    <a:pt x="5939" y="0"/>
                    <a:pt x="5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60;gf3ea9f085e_0_2171"/>
            <p:cNvSpPr/>
            <p:nvPr/>
          </p:nvSpPr>
          <p:spPr>
            <a:xfrm>
              <a:off x="4769835" y="2480630"/>
              <a:ext cx="198936" cy="86874"/>
            </a:xfrm>
            <a:custGeom>
              <a:avLst/>
              <a:gdLst/>
              <a:ahLst/>
              <a:cxnLst/>
              <a:rect l="l" t="t" r="r" b="b"/>
              <a:pathLst>
                <a:path w="10994" h="4801" extrusionOk="0">
                  <a:moveTo>
                    <a:pt x="6504" y="1"/>
                  </a:moveTo>
                  <a:cubicBezTo>
                    <a:pt x="5796" y="1"/>
                    <a:pt x="5078" y="91"/>
                    <a:pt x="4401" y="305"/>
                  </a:cubicBezTo>
                  <a:cubicBezTo>
                    <a:pt x="3626" y="540"/>
                    <a:pt x="2904" y="911"/>
                    <a:pt x="2234" y="1356"/>
                  </a:cubicBezTo>
                  <a:cubicBezTo>
                    <a:pt x="1471" y="1858"/>
                    <a:pt x="775" y="2445"/>
                    <a:pt x="95" y="3051"/>
                  </a:cubicBezTo>
                  <a:cubicBezTo>
                    <a:pt x="42" y="3099"/>
                    <a:pt x="53" y="3193"/>
                    <a:pt x="100" y="3240"/>
                  </a:cubicBezTo>
                  <a:cubicBezTo>
                    <a:pt x="32" y="3292"/>
                    <a:pt x="0" y="3387"/>
                    <a:pt x="84" y="3454"/>
                  </a:cubicBezTo>
                  <a:cubicBezTo>
                    <a:pt x="650" y="3940"/>
                    <a:pt x="1314" y="4292"/>
                    <a:pt x="2025" y="4517"/>
                  </a:cubicBezTo>
                  <a:cubicBezTo>
                    <a:pt x="2645" y="4708"/>
                    <a:pt x="3292" y="4801"/>
                    <a:pt x="3940" y="4801"/>
                  </a:cubicBezTo>
                  <a:cubicBezTo>
                    <a:pt x="4036" y="4801"/>
                    <a:pt x="4132" y="4798"/>
                    <a:pt x="4229" y="4794"/>
                  </a:cubicBezTo>
                  <a:cubicBezTo>
                    <a:pt x="5065" y="4757"/>
                    <a:pt x="5893" y="4563"/>
                    <a:pt x="6666" y="4266"/>
                  </a:cubicBezTo>
                  <a:cubicBezTo>
                    <a:pt x="7477" y="3952"/>
                    <a:pt x="8241" y="3527"/>
                    <a:pt x="8948" y="3030"/>
                  </a:cubicBezTo>
                  <a:cubicBezTo>
                    <a:pt x="9649" y="2534"/>
                    <a:pt x="10329" y="1974"/>
                    <a:pt x="10795" y="1247"/>
                  </a:cubicBezTo>
                  <a:cubicBezTo>
                    <a:pt x="10853" y="1158"/>
                    <a:pt x="10905" y="1063"/>
                    <a:pt x="10952" y="969"/>
                  </a:cubicBezTo>
                  <a:cubicBezTo>
                    <a:pt x="10994" y="885"/>
                    <a:pt x="10941" y="791"/>
                    <a:pt x="10858" y="770"/>
                  </a:cubicBezTo>
                  <a:cubicBezTo>
                    <a:pt x="9455" y="393"/>
                    <a:pt x="8027" y="22"/>
                    <a:pt x="6562" y="1"/>
                  </a:cubicBezTo>
                  <a:cubicBezTo>
                    <a:pt x="6543" y="1"/>
                    <a:pt x="6523" y="1"/>
                    <a:pt x="6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61;gf3ea9f085e_0_2171"/>
            <p:cNvSpPr/>
            <p:nvPr/>
          </p:nvSpPr>
          <p:spPr>
            <a:xfrm>
              <a:off x="4668412" y="2435266"/>
              <a:ext cx="56076" cy="100681"/>
            </a:xfrm>
            <a:custGeom>
              <a:avLst/>
              <a:gdLst/>
              <a:ahLst/>
              <a:cxnLst/>
              <a:rect l="l" t="t" r="r" b="b"/>
              <a:pathLst>
                <a:path w="3099" h="5564" extrusionOk="0">
                  <a:moveTo>
                    <a:pt x="1900" y="1"/>
                  </a:moveTo>
                  <a:cubicBezTo>
                    <a:pt x="1877" y="1"/>
                    <a:pt x="1853" y="7"/>
                    <a:pt x="1833" y="23"/>
                  </a:cubicBezTo>
                  <a:cubicBezTo>
                    <a:pt x="1200" y="540"/>
                    <a:pt x="666" y="1194"/>
                    <a:pt x="362" y="1958"/>
                  </a:cubicBezTo>
                  <a:cubicBezTo>
                    <a:pt x="63" y="2718"/>
                    <a:pt x="1" y="3554"/>
                    <a:pt x="237" y="4339"/>
                  </a:cubicBezTo>
                  <a:cubicBezTo>
                    <a:pt x="367" y="4778"/>
                    <a:pt x="587" y="5187"/>
                    <a:pt x="896" y="5527"/>
                  </a:cubicBezTo>
                  <a:cubicBezTo>
                    <a:pt x="917" y="5552"/>
                    <a:pt x="948" y="5563"/>
                    <a:pt x="982" y="5563"/>
                  </a:cubicBezTo>
                  <a:cubicBezTo>
                    <a:pt x="1024" y="5563"/>
                    <a:pt x="1068" y="5546"/>
                    <a:pt x="1094" y="5517"/>
                  </a:cubicBezTo>
                  <a:cubicBezTo>
                    <a:pt x="1121" y="5486"/>
                    <a:pt x="1131" y="5449"/>
                    <a:pt x="1126" y="5418"/>
                  </a:cubicBezTo>
                  <a:cubicBezTo>
                    <a:pt x="1152" y="5418"/>
                    <a:pt x="1184" y="5411"/>
                    <a:pt x="1215" y="5391"/>
                  </a:cubicBezTo>
                  <a:cubicBezTo>
                    <a:pt x="1560" y="5150"/>
                    <a:pt x="1911" y="4904"/>
                    <a:pt x="2210" y="4601"/>
                  </a:cubicBezTo>
                  <a:cubicBezTo>
                    <a:pt x="2492" y="4319"/>
                    <a:pt x="2707" y="3989"/>
                    <a:pt x="2843" y="3612"/>
                  </a:cubicBezTo>
                  <a:cubicBezTo>
                    <a:pt x="3099" y="2885"/>
                    <a:pt x="3021" y="2073"/>
                    <a:pt x="2748" y="1356"/>
                  </a:cubicBezTo>
                  <a:cubicBezTo>
                    <a:pt x="2570" y="897"/>
                    <a:pt x="2319" y="467"/>
                    <a:pt x="2026" y="64"/>
                  </a:cubicBezTo>
                  <a:cubicBezTo>
                    <a:pt x="1998" y="29"/>
                    <a:pt x="1949" y="1"/>
                    <a:pt x="1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62;gf3ea9f085e_0_2171"/>
            <p:cNvSpPr/>
            <p:nvPr/>
          </p:nvSpPr>
          <p:spPr>
            <a:xfrm>
              <a:off x="4554088" y="2172237"/>
              <a:ext cx="599976" cy="431023"/>
            </a:xfrm>
            <a:custGeom>
              <a:avLst/>
              <a:gdLst/>
              <a:ahLst/>
              <a:cxnLst/>
              <a:rect l="l" t="t" r="r" b="b"/>
              <a:pathLst>
                <a:path w="33157" h="23820" extrusionOk="0">
                  <a:moveTo>
                    <a:pt x="21485" y="278"/>
                  </a:moveTo>
                  <a:cubicBezTo>
                    <a:pt x="21613" y="278"/>
                    <a:pt x="21740" y="283"/>
                    <a:pt x="21866" y="294"/>
                  </a:cubicBezTo>
                  <a:cubicBezTo>
                    <a:pt x="22895" y="383"/>
                    <a:pt x="23864" y="818"/>
                    <a:pt x="24648" y="1477"/>
                  </a:cubicBezTo>
                  <a:cubicBezTo>
                    <a:pt x="25533" y="2230"/>
                    <a:pt x="26182" y="3230"/>
                    <a:pt x="26606" y="4302"/>
                  </a:cubicBezTo>
                  <a:cubicBezTo>
                    <a:pt x="26952" y="5177"/>
                    <a:pt x="27203" y="6228"/>
                    <a:pt x="26831" y="7133"/>
                  </a:cubicBezTo>
                  <a:cubicBezTo>
                    <a:pt x="26783" y="7244"/>
                    <a:pt x="26732" y="7348"/>
                    <a:pt x="26669" y="7452"/>
                  </a:cubicBezTo>
                  <a:cubicBezTo>
                    <a:pt x="26605" y="7555"/>
                    <a:pt x="26701" y="7649"/>
                    <a:pt x="26798" y="7649"/>
                  </a:cubicBezTo>
                  <a:cubicBezTo>
                    <a:pt x="26844" y="7649"/>
                    <a:pt x="26890" y="7628"/>
                    <a:pt x="26920" y="7578"/>
                  </a:cubicBezTo>
                  <a:cubicBezTo>
                    <a:pt x="27360" y="6846"/>
                    <a:pt x="27354" y="5966"/>
                    <a:pt x="27165" y="5150"/>
                  </a:cubicBezTo>
                  <a:lnTo>
                    <a:pt x="27165" y="5150"/>
                  </a:lnTo>
                  <a:cubicBezTo>
                    <a:pt x="27730" y="5229"/>
                    <a:pt x="28254" y="5496"/>
                    <a:pt x="28667" y="5889"/>
                  </a:cubicBezTo>
                  <a:cubicBezTo>
                    <a:pt x="29123" y="6317"/>
                    <a:pt x="29421" y="6887"/>
                    <a:pt x="29557" y="7495"/>
                  </a:cubicBezTo>
                  <a:cubicBezTo>
                    <a:pt x="29630" y="7804"/>
                    <a:pt x="29657" y="8123"/>
                    <a:pt x="29645" y="8442"/>
                  </a:cubicBezTo>
                  <a:cubicBezTo>
                    <a:pt x="28819" y="8060"/>
                    <a:pt x="27930" y="7814"/>
                    <a:pt x="27030" y="7683"/>
                  </a:cubicBezTo>
                  <a:cubicBezTo>
                    <a:pt x="26684" y="7635"/>
                    <a:pt x="26329" y="7599"/>
                    <a:pt x="25978" y="7578"/>
                  </a:cubicBezTo>
                  <a:cubicBezTo>
                    <a:pt x="25972" y="7510"/>
                    <a:pt x="25967" y="7437"/>
                    <a:pt x="25962" y="7369"/>
                  </a:cubicBezTo>
                  <a:cubicBezTo>
                    <a:pt x="25957" y="7343"/>
                    <a:pt x="25952" y="7316"/>
                    <a:pt x="25936" y="7295"/>
                  </a:cubicBezTo>
                  <a:cubicBezTo>
                    <a:pt x="25936" y="7227"/>
                    <a:pt x="25889" y="7176"/>
                    <a:pt x="25826" y="7154"/>
                  </a:cubicBezTo>
                  <a:cubicBezTo>
                    <a:pt x="25366" y="7013"/>
                    <a:pt x="25073" y="6563"/>
                    <a:pt x="24905" y="6140"/>
                  </a:cubicBezTo>
                  <a:cubicBezTo>
                    <a:pt x="24800" y="5867"/>
                    <a:pt x="24723" y="5585"/>
                    <a:pt x="24628" y="5307"/>
                  </a:cubicBezTo>
                  <a:cubicBezTo>
                    <a:pt x="24581" y="5166"/>
                    <a:pt x="24534" y="5025"/>
                    <a:pt x="24471" y="4884"/>
                  </a:cubicBezTo>
                  <a:cubicBezTo>
                    <a:pt x="24414" y="4747"/>
                    <a:pt x="24346" y="4616"/>
                    <a:pt x="24214" y="4539"/>
                  </a:cubicBezTo>
                  <a:cubicBezTo>
                    <a:pt x="24110" y="4473"/>
                    <a:pt x="23992" y="4457"/>
                    <a:pt x="23872" y="4457"/>
                  </a:cubicBezTo>
                  <a:cubicBezTo>
                    <a:pt x="23762" y="4457"/>
                    <a:pt x="23650" y="4470"/>
                    <a:pt x="23545" y="4470"/>
                  </a:cubicBezTo>
                  <a:cubicBezTo>
                    <a:pt x="23534" y="4470"/>
                    <a:pt x="23524" y="4470"/>
                    <a:pt x="23513" y="4470"/>
                  </a:cubicBezTo>
                  <a:cubicBezTo>
                    <a:pt x="23283" y="4464"/>
                    <a:pt x="23059" y="4423"/>
                    <a:pt x="22839" y="4350"/>
                  </a:cubicBezTo>
                  <a:cubicBezTo>
                    <a:pt x="22399" y="4203"/>
                    <a:pt x="22006" y="3916"/>
                    <a:pt x="21740" y="3534"/>
                  </a:cubicBezTo>
                  <a:cubicBezTo>
                    <a:pt x="21426" y="3083"/>
                    <a:pt x="21279" y="2513"/>
                    <a:pt x="21352" y="1969"/>
                  </a:cubicBezTo>
                  <a:cubicBezTo>
                    <a:pt x="21363" y="1906"/>
                    <a:pt x="21337" y="1844"/>
                    <a:pt x="21279" y="1812"/>
                  </a:cubicBezTo>
                  <a:cubicBezTo>
                    <a:pt x="21114" y="1723"/>
                    <a:pt x="20945" y="1695"/>
                    <a:pt x="20773" y="1695"/>
                  </a:cubicBezTo>
                  <a:cubicBezTo>
                    <a:pt x="20479" y="1695"/>
                    <a:pt x="20179" y="1777"/>
                    <a:pt x="19881" y="1777"/>
                  </a:cubicBezTo>
                  <a:cubicBezTo>
                    <a:pt x="19860" y="1777"/>
                    <a:pt x="19839" y="1777"/>
                    <a:pt x="19819" y="1776"/>
                  </a:cubicBezTo>
                  <a:cubicBezTo>
                    <a:pt x="19610" y="1770"/>
                    <a:pt x="19348" y="1713"/>
                    <a:pt x="19238" y="1513"/>
                  </a:cubicBezTo>
                  <a:cubicBezTo>
                    <a:pt x="19149" y="1356"/>
                    <a:pt x="19197" y="1194"/>
                    <a:pt x="19285" y="1059"/>
                  </a:cubicBezTo>
                  <a:cubicBezTo>
                    <a:pt x="19531" y="692"/>
                    <a:pt x="20007" y="525"/>
                    <a:pt x="20415" y="415"/>
                  </a:cubicBezTo>
                  <a:cubicBezTo>
                    <a:pt x="20763" y="322"/>
                    <a:pt x="21125" y="278"/>
                    <a:pt x="21485" y="278"/>
                  </a:cubicBezTo>
                  <a:close/>
                  <a:moveTo>
                    <a:pt x="27070" y="3088"/>
                  </a:moveTo>
                  <a:cubicBezTo>
                    <a:pt x="27291" y="3088"/>
                    <a:pt x="27512" y="3126"/>
                    <a:pt x="27720" y="3204"/>
                  </a:cubicBezTo>
                  <a:cubicBezTo>
                    <a:pt x="28212" y="3387"/>
                    <a:pt x="28599" y="3779"/>
                    <a:pt x="28783" y="4271"/>
                  </a:cubicBezTo>
                  <a:cubicBezTo>
                    <a:pt x="28887" y="4544"/>
                    <a:pt x="28935" y="4846"/>
                    <a:pt x="28898" y="5140"/>
                  </a:cubicBezTo>
                  <a:cubicBezTo>
                    <a:pt x="28887" y="5208"/>
                    <a:pt x="28923" y="5297"/>
                    <a:pt x="29002" y="5307"/>
                  </a:cubicBezTo>
                  <a:cubicBezTo>
                    <a:pt x="29672" y="5401"/>
                    <a:pt x="30394" y="5543"/>
                    <a:pt x="30838" y="6102"/>
                  </a:cubicBezTo>
                  <a:cubicBezTo>
                    <a:pt x="31242" y="6611"/>
                    <a:pt x="31372" y="7290"/>
                    <a:pt x="31127" y="7898"/>
                  </a:cubicBezTo>
                  <a:cubicBezTo>
                    <a:pt x="30990" y="8227"/>
                    <a:pt x="30771" y="8514"/>
                    <a:pt x="30483" y="8719"/>
                  </a:cubicBezTo>
                  <a:cubicBezTo>
                    <a:pt x="30430" y="8756"/>
                    <a:pt x="30415" y="8808"/>
                    <a:pt x="30425" y="8855"/>
                  </a:cubicBezTo>
                  <a:cubicBezTo>
                    <a:pt x="30280" y="8766"/>
                    <a:pt x="30128" y="8683"/>
                    <a:pt x="29976" y="8604"/>
                  </a:cubicBezTo>
                  <a:cubicBezTo>
                    <a:pt x="29954" y="8594"/>
                    <a:pt x="29939" y="8582"/>
                    <a:pt x="29918" y="8572"/>
                  </a:cubicBezTo>
                  <a:cubicBezTo>
                    <a:pt x="29966" y="7882"/>
                    <a:pt x="29834" y="7181"/>
                    <a:pt x="29520" y="6563"/>
                  </a:cubicBezTo>
                  <a:cubicBezTo>
                    <a:pt x="29227" y="5988"/>
                    <a:pt x="28756" y="5501"/>
                    <a:pt x="28181" y="5192"/>
                  </a:cubicBezTo>
                  <a:cubicBezTo>
                    <a:pt x="27867" y="5020"/>
                    <a:pt x="27522" y="4909"/>
                    <a:pt x="27165" y="4868"/>
                  </a:cubicBezTo>
                  <a:cubicBezTo>
                    <a:pt x="27157" y="4866"/>
                    <a:pt x="27147" y="4864"/>
                    <a:pt x="27138" y="4864"/>
                  </a:cubicBezTo>
                  <a:cubicBezTo>
                    <a:pt x="27124" y="4864"/>
                    <a:pt x="27110" y="4867"/>
                    <a:pt x="27097" y="4873"/>
                  </a:cubicBezTo>
                  <a:cubicBezTo>
                    <a:pt x="27066" y="4768"/>
                    <a:pt x="27035" y="4664"/>
                    <a:pt x="26998" y="4564"/>
                  </a:cubicBezTo>
                  <a:cubicBezTo>
                    <a:pt x="26841" y="4099"/>
                    <a:pt x="26643" y="3643"/>
                    <a:pt x="26402" y="3209"/>
                  </a:cubicBezTo>
                  <a:cubicBezTo>
                    <a:pt x="26614" y="3129"/>
                    <a:pt x="26842" y="3088"/>
                    <a:pt x="27070" y="3088"/>
                  </a:cubicBezTo>
                  <a:close/>
                  <a:moveTo>
                    <a:pt x="25120" y="7833"/>
                  </a:moveTo>
                  <a:cubicBezTo>
                    <a:pt x="25572" y="7833"/>
                    <a:pt x="26024" y="7853"/>
                    <a:pt x="26474" y="7898"/>
                  </a:cubicBezTo>
                  <a:cubicBezTo>
                    <a:pt x="27448" y="7997"/>
                    <a:pt x="28411" y="8212"/>
                    <a:pt x="29311" y="8599"/>
                  </a:cubicBezTo>
                  <a:cubicBezTo>
                    <a:pt x="30205" y="8985"/>
                    <a:pt x="31027" y="9524"/>
                    <a:pt x="31702" y="10226"/>
                  </a:cubicBezTo>
                  <a:cubicBezTo>
                    <a:pt x="32026" y="10566"/>
                    <a:pt x="32325" y="10953"/>
                    <a:pt x="32550" y="11366"/>
                  </a:cubicBezTo>
                  <a:cubicBezTo>
                    <a:pt x="32748" y="11728"/>
                    <a:pt x="32910" y="12183"/>
                    <a:pt x="32748" y="12586"/>
                  </a:cubicBezTo>
                  <a:cubicBezTo>
                    <a:pt x="32608" y="12941"/>
                    <a:pt x="32262" y="13214"/>
                    <a:pt x="31881" y="13245"/>
                  </a:cubicBezTo>
                  <a:cubicBezTo>
                    <a:pt x="31856" y="13247"/>
                    <a:pt x="31831" y="13248"/>
                    <a:pt x="31806" y="13248"/>
                  </a:cubicBezTo>
                  <a:cubicBezTo>
                    <a:pt x="31450" y="13248"/>
                    <a:pt x="31108" y="13040"/>
                    <a:pt x="30923" y="12733"/>
                  </a:cubicBezTo>
                  <a:cubicBezTo>
                    <a:pt x="30876" y="12654"/>
                    <a:pt x="30838" y="12564"/>
                    <a:pt x="30818" y="12470"/>
                  </a:cubicBezTo>
                  <a:cubicBezTo>
                    <a:pt x="30801" y="12407"/>
                    <a:pt x="30744" y="12379"/>
                    <a:pt x="30687" y="12379"/>
                  </a:cubicBezTo>
                  <a:cubicBezTo>
                    <a:pt x="30660" y="12379"/>
                    <a:pt x="30632" y="12386"/>
                    <a:pt x="30609" y="12397"/>
                  </a:cubicBezTo>
                  <a:cubicBezTo>
                    <a:pt x="30033" y="12680"/>
                    <a:pt x="29426" y="12973"/>
                    <a:pt x="28778" y="12973"/>
                  </a:cubicBezTo>
                  <a:cubicBezTo>
                    <a:pt x="28201" y="12973"/>
                    <a:pt x="27679" y="12695"/>
                    <a:pt x="27281" y="12298"/>
                  </a:cubicBezTo>
                  <a:cubicBezTo>
                    <a:pt x="27077" y="12089"/>
                    <a:pt x="26909" y="11854"/>
                    <a:pt x="26778" y="11596"/>
                  </a:cubicBezTo>
                  <a:cubicBezTo>
                    <a:pt x="26626" y="11304"/>
                    <a:pt x="26564" y="10963"/>
                    <a:pt x="26387" y="10686"/>
                  </a:cubicBezTo>
                  <a:cubicBezTo>
                    <a:pt x="26286" y="10524"/>
                    <a:pt x="26145" y="10403"/>
                    <a:pt x="25983" y="10320"/>
                  </a:cubicBezTo>
                  <a:cubicBezTo>
                    <a:pt x="25831" y="10241"/>
                    <a:pt x="25674" y="10183"/>
                    <a:pt x="25523" y="10106"/>
                  </a:cubicBezTo>
                  <a:cubicBezTo>
                    <a:pt x="25240" y="9959"/>
                    <a:pt x="24974" y="9782"/>
                    <a:pt x="24738" y="9567"/>
                  </a:cubicBezTo>
                  <a:cubicBezTo>
                    <a:pt x="24235" y="9116"/>
                    <a:pt x="23854" y="8541"/>
                    <a:pt x="23644" y="7898"/>
                  </a:cubicBezTo>
                  <a:cubicBezTo>
                    <a:pt x="24135" y="7857"/>
                    <a:pt x="24628" y="7833"/>
                    <a:pt x="25120" y="7833"/>
                  </a:cubicBezTo>
                  <a:close/>
                  <a:moveTo>
                    <a:pt x="21487" y="1"/>
                  </a:moveTo>
                  <a:cubicBezTo>
                    <a:pt x="21175" y="1"/>
                    <a:pt x="20863" y="31"/>
                    <a:pt x="20557" y="96"/>
                  </a:cubicBezTo>
                  <a:cubicBezTo>
                    <a:pt x="20081" y="195"/>
                    <a:pt x="19562" y="368"/>
                    <a:pt x="19207" y="713"/>
                  </a:cubicBezTo>
                  <a:cubicBezTo>
                    <a:pt x="19045" y="875"/>
                    <a:pt x="18919" y="1079"/>
                    <a:pt x="18908" y="1315"/>
                  </a:cubicBezTo>
                  <a:cubicBezTo>
                    <a:pt x="18898" y="1571"/>
                    <a:pt x="19055" y="1801"/>
                    <a:pt x="19275" y="1927"/>
                  </a:cubicBezTo>
                  <a:cubicBezTo>
                    <a:pt x="19452" y="2021"/>
                    <a:pt x="19661" y="2059"/>
                    <a:pt x="19865" y="2059"/>
                  </a:cubicBezTo>
                  <a:cubicBezTo>
                    <a:pt x="19933" y="2059"/>
                    <a:pt x="20000" y="2055"/>
                    <a:pt x="20065" y="2047"/>
                  </a:cubicBezTo>
                  <a:cubicBezTo>
                    <a:pt x="20292" y="2024"/>
                    <a:pt x="20516" y="1972"/>
                    <a:pt x="20746" y="1972"/>
                  </a:cubicBezTo>
                  <a:cubicBezTo>
                    <a:pt x="20776" y="1972"/>
                    <a:pt x="20805" y="1972"/>
                    <a:pt x="20835" y="1974"/>
                  </a:cubicBezTo>
                  <a:cubicBezTo>
                    <a:pt x="20912" y="1979"/>
                    <a:pt x="20992" y="1996"/>
                    <a:pt x="21064" y="2027"/>
                  </a:cubicBezTo>
                  <a:cubicBezTo>
                    <a:pt x="20980" y="3042"/>
                    <a:pt x="21525" y="4041"/>
                    <a:pt x="22451" y="4496"/>
                  </a:cubicBezTo>
                  <a:cubicBezTo>
                    <a:pt x="22676" y="4606"/>
                    <a:pt x="22922" y="4684"/>
                    <a:pt x="23168" y="4721"/>
                  </a:cubicBezTo>
                  <a:cubicBezTo>
                    <a:pt x="23293" y="4742"/>
                    <a:pt x="23419" y="4752"/>
                    <a:pt x="23545" y="4752"/>
                  </a:cubicBezTo>
                  <a:cubicBezTo>
                    <a:pt x="23644" y="4752"/>
                    <a:pt x="23746" y="4741"/>
                    <a:pt x="23849" y="4741"/>
                  </a:cubicBezTo>
                  <a:cubicBezTo>
                    <a:pt x="23866" y="4741"/>
                    <a:pt x="23883" y="4741"/>
                    <a:pt x="23900" y="4742"/>
                  </a:cubicBezTo>
                  <a:cubicBezTo>
                    <a:pt x="24016" y="4742"/>
                    <a:pt x="24100" y="4773"/>
                    <a:pt x="24157" y="4878"/>
                  </a:cubicBezTo>
                  <a:cubicBezTo>
                    <a:pt x="24230" y="5003"/>
                    <a:pt x="24277" y="5150"/>
                    <a:pt x="24330" y="5292"/>
                  </a:cubicBezTo>
                  <a:cubicBezTo>
                    <a:pt x="24424" y="5575"/>
                    <a:pt x="24503" y="5867"/>
                    <a:pt x="24607" y="6145"/>
                  </a:cubicBezTo>
                  <a:cubicBezTo>
                    <a:pt x="24805" y="6673"/>
                    <a:pt x="25136" y="7196"/>
                    <a:pt x="25680" y="7401"/>
                  </a:cubicBezTo>
                  <a:cubicBezTo>
                    <a:pt x="25685" y="7452"/>
                    <a:pt x="25690" y="7510"/>
                    <a:pt x="25696" y="7563"/>
                  </a:cubicBezTo>
                  <a:cubicBezTo>
                    <a:pt x="25516" y="7556"/>
                    <a:pt x="25337" y="7553"/>
                    <a:pt x="25157" y="7553"/>
                  </a:cubicBezTo>
                  <a:cubicBezTo>
                    <a:pt x="24735" y="7553"/>
                    <a:pt x="24314" y="7570"/>
                    <a:pt x="23895" y="7599"/>
                  </a:cubicBezTo>
                  <a:cubicBezTo>
                    <a:pt x="23769" y="7604"/>
                    <a:pt x="23639" y="7615"/>
                    <a:pt x="23513" y="7630"/>
                  </a:cubicBezTo>
                  <a:cubicBezTo>
                    <a:pt x="23492" y="7630"/>
                    <a:pt x="23477" y="7635"/>
                    <a:pt x="23460" y="7640"/>
                  </a:cubicBezTo>
                  <a:cubicBezTo>
                    <a:pt x="23383" y="7647"/>
                    <a:pt x="23298" y="7720"/>
                    <a:pt x="23325" y="7819"/>
                  </a:cubicBezTo>
                  <a:cubicBezTo>
                    <a:pt x="23508" y="8468"/>
                    <a:pt x="23854" y="9065"/>
                    <a:pt x="24314" y="9551"/>
                  </a:cubicBezTo>
                  <a:cubicBezTo>
                    <a:pt x="23335" y="9724"/>
                    <a:pt x="22393" y="10127"/>
                    <a:pt x="21588" y="10712"/>
                  </a:cubicBezTo>
                  <a:cubicBezTo>
                    <a:pt x="21352" y="10885"/>
                    <a:pt x="21127" y="11074"/>
                    <a:pt x="20917" y="11272"/>
                  </a:cubicBezTo>
                  <a:cubicBezTo>
                    <a:pt x="20861" y="11325"/>
                    <a:pt x="20876" y="11424"/>
                    <a:pt x="20929" y="11471"/>
                  </a:cubicBezTo>
                  <a:cubicBezTo>
                    <a:pt x="20934" y="11477"/>
                    <a:pt x="20939" y="11477"/>
                    <a:pt x="20944" y="11482"/>
                  </a:cubicBezTo>
                  <a:cubicBezTo>
                    <a:pt x="20929" y="11492"/>
                    <a:pt x="20912" y="11502"/>
                    <a:pt x="20902" y="11518"/>
                  </a:cubicBezTo>
                  <a:cubicBezTo>
                    <a:pt x="19992" y="12774"/>
                    <a:pt x="18914" y="13894"/>
                    <a:pt x="17731" y="14888"/>
                  </a:cubicBezTo>
                  <a:cubicBezTo>
                    <a:pt x="16543" y="15882"/>
                    <a:pt x="15261" y="16756"/>
                    <a:pt x="13933" y="17551"/>
                  </a:cubicBezTo>
                  <a:cubicBezTo>
                    <a:pt x="12650" y="18321"/>
                    <a:pt x="11332" y="19017"/>
                    <a:pt x="9998" y="19686"/>
                  </a:cubicBezTo>
                  <a:cubicBezTo>
                    <a:pt x="10269" y="19126"/>
                    <a:pt x="10521" y="18551"/>
                    <a:pt x="10772" y="17981"/>
                  </a:cubicBezTo>
                  <a:cubicBezTo>
                    <a:pt x="11081" y="17274"/>
                    <a:pt x="11390" y="16568"/>
                    <a:pt x="11699" y="15861"/>
                  </a:cubicBezTo>
                  <a:cubicBezTo>
                    <a:pt x="12315" y="14453"/>
                    <a:pt x="12928" y="13052"/>
                    <a:pt x="13546" y="11644"/>
                  </a:cubicBezTo>
                  <a:cubicBezTo>
                    <a:pt x="13891" y="10854"/>
                    <a:pt x="14237" y="10064"/>
                    <a:pt x="14582" y="9268"/>
                  </a:cubicBezTo>
                  <a:cubicBezTo>
                    <a:pt x="14631" y="9159"/>
                    <a:pt x="14536" y="9065"/>
                    <a:pt x="14446" y="9065"/>
                  </a:cubicBezTo>
                  <a:cubicBezTo>
                    <a:pt x="14402" y="9065"/>
                    <a:pt x="14360" y="9087"/>
                    <a:pt x="14336" y="9142"/>
                  </a:cubicBezTo>
                  <a:lnTo>
                    <a:pt x="12483" y="13371"/>
                  </a:lnTo>
                  <a:cubicBezTo>
                    <a:pt x="11871" y="14773"/>
                    <a:pt x="11254" y="16175"/>
                    <a:pt x="10641" y="17583"/>
                  </a:cubicBezTo>
                  <a:cubicBezTo>
                    <a:pt x="10301" y="18353"/>
                    <a:pt x="9972" y="19131"/>
                    <a:pt x="9584" y="19880"/>
                  </a:cubicBezTo>
                  <a:cubicBezTo>
                    <a:pt x="9584" y="19885"/>
                    <a:pt x="9579" y="19891"/>
                    <a:pt x="9579" y="19896"/>
                  </a:cubicBezTo>
                  <a:cubicBezTo>
                    <a:pt x="8779" y="20288"/>
                    <a:pt x="7978" y="20676"/>
                    <a:pt x="7161" y="21041"/>
                  </a:cubicBezTo>
                  <a:cubicBezTo>
                    <a:pt x="7475" y="19891"/>
                    <a:pt x="7711" y="18718"/>
                    <a:pt x="7873" y="17530"/>
                  </a:cubicBezTo>
                  <a:cubicBezTo>
                    <a:pt x="7920" y="17175"/>
                    <a:pt x="7957" y="16814"/>
                    <a:pt x="7994" y="16452"/>
                  </a:cubicBezTo>
                  <a:cubicBezTo>
                    <a:pt x="7999" y="16375"/>
                    <a:pt x="7968" y="16301"/>
                    <a:pt x="7883" y="16285"/>
                  </a:cubicBezTo>
                  <a:cubicBezTo>
                    <a:pt x="7875" y="16283"/>
                    <a:pt x="7866" y="16282"/>
                    <a:pt x="7857" y="16282"/>
                  </a:cubicBezTo>
                  <a:cubicBezTo>
                    <a:pt x="7797" y="16282"/>
                    <a:pt x="7725" y="16327"/>
                    <a:pt x="7716" y="16390"/>
                  </a:cubicBezTo>
                  <a:cubicBezTo>
                    <a:pt x="7601" y="17651"/>
                    <a:pt x="7397" y="18906"/>
                    <a:pt x="7104" y="20142"/>
                  </a:cubicBezTo>
                  <a:cubicBezTo>
                    <a:pt x="7021" y="20492"/>
                    <a:pt x="6931" y="20843"/>
                    <a:pt x="6832" y="21193"/>
                  </a:cubicBezTo>
                  <a:cubicBezTo>
                    <a:pt x="6345" y="21408"/>
                    <a:pt x="5854" y="21623"/>
                    <a:pt x="5362" y="21821"/>
                  </a:cubicBezTo>
                  <a:cubicBezTo>
                    <a:pt x="3860" y="22439"/>
                    <a:pt x="2331" y="22978"/>
                    <a:pt x="762" y="23391"/>
                  </a:cubicBezTo>
                  <a:cubicBezTo>
                    <a:pt x="563" y="23444"/>
                    <a:pt x="365" y="23495"/>
                    <a:pt x="165" y="23543"/>
                  </a:cubicBezTo>
                  <a:cubicBezTo>
                    <a:pt x="1" y="23586"/>
                    <a:pt x="60" y="23820"/>
                    <a:pt x="213" y="23820"/>
                  </a:cubicBezTo>
                  <a:cubicBezTo>
                    <a:pt x="224" y="23820"/>
                    <a:pt x="237" y="23818"/>
                    <a:pt x="249" y="23815"/>
                  </a:cubicBezTo>
                  <a:cubicBezTo>
                    <a:pt x="1840" y="23427"/>
                    <a:pt x="3394" y="22910"/>
                    <a:pt x="4917" y="22308"/>
                  </a:cubicBezTo>
                  <a:cubicBezTo>
                    <a:pt x="6277" y="21768"/>
                    <a:pt x="7612" y="21162"/>
                    <a:pt x="8931" y="20524"/>
                  </a:cubicBezTo>
                  <a:cubicBezTo>
                    <a:pt x="8951" y="20534"/>
                    <a:pt x="8972" y="20539"/>
                    <a:pt x="8999" y="20539"/>
                  </a:cubicBezTo>
                  <a:cubicBezTo>
                    <a:pt x="10568" y="20519"/>
                    <a:pt x="12138" y="20418"/>
                    <a:pt x="13697" y="20241"/>
                  </a:cubicBezTo>
                  <a:cubicBezTo>
                    <a:pt x="15261" y="20068"/>
                    <a:pt x="16811" y="19822"/>
                    <a:pt x="18349" y="19498"/>
                  </a:cubicBezTo>
                  <a:cubicBezTo>
                    <a:pt x="19212" y="19314"/>
                    <a:pt x="20070" y="19111"/>
                    <a:pt x="20924" y="18886"/>
                  </a:cubicBezTo>
                  <a:cubicBezTo>
                    <a:pt x="21082" y="18842"/>
                    <a:pt x="21023" y="18613"/>
                    <a:pt x="20879" y="18613"/>
                  </a:cubicBezTo>
                  <a:cubicBezTo>
                    <a:pt x="20866" y="18613"/>
                    <a:pt x="20853" y="18615"/>
                    <a:pt x="20840" y="18619"/>
                  </a:cubicBezTo>
                  <a:cubicBezTo>
                    <a:pt x="19328" y="19017"/>
                    <a:pt x="17799" y="19351"/>
                    <a:pt x="16256" y="19608"/>
                  </a:cubicBezTo>
                  <a:cubicBezTo>
                    <a:pt x="14723" y="19860"/>
                    <a:pt x="13174" y="20042"/>
                    <a:pt x="11619" y="20147"/>
                  </a:cubicBezTo>
                  <a:cubicBezTo>
                    <a:pt x="10914" y="20199"/>
                    <a:pt x="10202" y="20230"/>
                    <a:pt x="9496" y="20246"/>
                  </a:cubicBezTo>
                  <a:cubicBezTo>
                    <a:pt x="10882" y="19566"/>
                    <a:pt x="12259" y="18855"/>
                    <a:pt x="13592" y="18080"/>
                  </a:cubicBezTo>
                  <a:cubicBezTo>
                    <a:pt x="14947" y="17295"/>
                    <a:pt x="16261" y="16431"/>
                    <a:pt x="17480" y="15453"/>
                  </a:cubicBezTo>
                  <a:cubicBezTo>
                    <a:pt x="18688" y="14485"/>
                    <a:pt x="19809" y="13402"/>
                    <a:pt x="20755" y="12178"/>
                  </a:cubicBezTo>
                  <a:cubicBezTo>
                    <a:pt x="20876" y="12026"/>
                    <a:pt x="20997" y="11869"/>
                    <a:pt x="21112" y="11707"/>
                  </a:cubicBezTo>
                  <a:cubicBezTo>
                    <a:pt x="21164" y="11628"/>
                    <a:pt x="21132" y="11540"/>
                    <a:pt x="21069" y="11497"/>
                  </a:cubicBezTo>
                  <a:cubicBezTo>
                    <a:pt x="21091" y="11487"/>
                    <a:pt x="21112" y="11477"/>
                    <a:pt x="21127" y="11461"/>
                  </a:cubicBezTo>
                  <a:cubicBezTo>
                    <a:pt x="21834" y="10791"/>
                    <a:pt x="22692" y="10294"/>
                    <a:pt x="23617" y="10006"/>
                  </a:cubicBezTo>
                  <a:cubicBezTo>
                    <a:pt x="23885" y="9922"/>
                    <a:pt x="24157" y="9859"/>
                    <a:pt x="24434" y="9813"/>
                  </a:cubicBezTo>
                  <a:cubicBezTo>
                    <a:pt x="24471" y="9807"/>
                    <a:pt x="24497" y="9775"/>
                    <a:pt x="24513" y="9744"/>
                  </a:cubicBezTo>
                  <a:cubicBezTo>
                    <a:pt x="24711" y="9922"/>
                    <a:pt x="24926" y="10084"/>
                    <a:pt x="25151" y="10221"/>
                  </a:cubicBezTo>
                  <a:cubicBezTo>
                    <a:pt x="25298" y="10309"/>
                    <a:pt x="25450" y="10388"/>
                    <a:pt x="25602" y="10456"/>
                  </a:cubicBezTo>
                  <a:cubicBezTo>
                    <a:pt x="25759" y="10524"/>
                    <a:pt x="25926" y="10587"/>
                    <a:pt x="26046" y="10707"/>
                  </a:cubicBezTo>
                  <a:cubicBezTo>
                    <a:pt x="26177" y="10833"/>
                    <a:pt x="26245" y="11011"/>
                    <a:pt x="26302" y="11178"/>
                  </a:cubicBezTo>
                  <a:cubicBezTo>
                    <a:pt x="26365" y="11340"/>
                    <a:pt x="26423" y="11497"/>
                    <a:pt x="26496" y="11654"/>
                  </a:cubicBezTo>
                  <a:cubicBezTo>
                    <a:pt x="26626" y="11932"/>
                    <a:pt x="26800" y="12183"/>
                    <a:pt x="27003" y="12408"/>
                  </a:cubicBezTo>
                  <a:cubicBezTo>
                    <a:pt x="27401" y="12852"/>
                    <a:pt x="27950" y="13182"/>
                    <a:pt x="28547" y="13240"/>
                  </a:cubicBezTo>
                  <a:cubicBezTo>
                    <a:pt x="28624" y="13248"/>
                    <a:pt x="28701" y="13252"/>
                    <a:pt x="28777" y="13252"/>
                  </a:cubicBezTo>
                  <a:cubicBezTo>
                    <a:pt x="29419" y="13252"/>
                    <a:pt x="30023" y="12992"/>
                    <a:pt x="30599" y="12711"/>
                  </a:cubicBezTo>
                  <a:cubicBezTo>
                    <a:pt x="30750" y="13078"/>
                    <a:pt x="31074" y="13361"/>
                    <a:pt x="31451" y="13475"/>
                  </a:cubicBezTo>
                  <a:cubicBezTo>
                    <a:pt x="31566" y="13512"/>
                    <a:pt x="31684" y="13529"/>
                    <a:pt x="31800" y="13529"/>
                  </a:cubicBezTo>
                  <a:cubicBezTo>
                    <a:pt x="32133" y="13529"/>
                    <a:pt x="32457" y="13387"/>
                    <a:pt x="32702" y="13151"/>
                  </a:cubicBezTo>
                  <a:cubicBezTo>
                    <a:pt x="33052" y="12811"/>
                    <a:pt x="33157" y="12330"/>
                    <a:pt x="33047" y="11864"/>
                  </a:cubicBezTo>
                  <a:cubicBezTo>
                    <a:pt x="32942" y="11388"/>
                    <a:pt x="32649" y="10948"/>
                    <a:pt x="32357" y="10560"/>
                  </a:cubicBezTo>
                  <a:cubicBezTo>
                    <a:pt x="32000" y="10096"/>
                    <a:pt x="31582" y="9687"/>
                    <a:pt x="31121" y="9331"/>
                  </a:cubicBezTo>
                  <a:cubicBezTo>
                    <a:pt x="31478" y="9190"/>
                    <a:pt x="31797" y="8985"/>
                    <a:pt x="32079" y="8724"/>
                  </a:cubicBezTo>
                  <a:cubicBezTo>
                    <a:pt x="32132" y="8676"/>
                    <a:pt x="32121" y="8577"/>
                    <a:pt x="32069" y="8531"/>
                  </a:cubicBezTo>
                  <a:cubicBezTo>
                    <a:pt x="32041" y="8505"/>
                    <a:pt x="32009" y="8494"/>
                    <a:pt x="31977" y="8494"/>
                  </a:cubicBezTo>
                  <a:cubicBezTo>
                    <a:pt x="31938" y="8494"/>
                    <a:pt x="31899" y="8512"/>
                    <a:pt x="31869" y="8541"/>
                  </a:cubicBezTo>
                  <a:cubicBezTo>
                    <a:pt x="31598" y="8787"/>
                    <a:pt x="31284" y="8980"/>
                    <a:pt x="30939" y="9101"/>
                  </a:cubicBezTo>
                  <a:cubicBezTo>
                    <a:pt x="30912" y="9111"/>
                    <a:pt x="30891" y="9127"/>
                    <a:pt x="30876" y="9147"/>
                  </a:cubicBezTo>
                  <a:cubicBezTo>
                    <a:pt x="30787" y="9085"/>
                    <a:pt x="30698" y="9028"/>
                    <a:pt x="30604" y="8970"/>
                  </a:cubicBezTo>
                  <a:cubicBezTo>
                    <a:pt x="30614" y="8965"/>
                    <a:pt x="30625" y="8959"/>
                    <a:pt x="30635" y="8954"/>
                  </a:cubicBezTo>
                  <a:cubicBezTo>
                    <a:pt x="31215" y="8546"/>
                    <a:pt x="31577" y="7835"/>
                    <a:pt x="31529" y="7118"/>
                  </a:cubicBezTo>
                  <a:cubicBezTo>
                    <a:pt x="31483" y="6365"/>
                    <a:pt x="31012" y="5679"/>
                    <a:pt x="30326" y="5355"/>
                  </a:cubicBezTo>
                  <a:cubicBezTo>
                    <a:pt x="29971" y="5187"/>
                    <a:pt x="29578" y="5109"/>
                    <a:pt x="29186" y="5051"/>
                  </a:cubicBezTo>
                  <a:cubicBezTo>
                    <a:pt x="29212" y="4486"/>
                    <a:pt x="29017" y="3931"/>
                    <a:pt x="28647" y="3508"/>
                  </a:cubicBezTo>
                  <a:cubicBezTo>
                    <a:pt x="28264" y="3068"/>
                    <a:pt x="27699" y="2822"/>
                    <a:pt x="27119" y="2806"/>
                  </a:cubicBezTo>
                  <a:cubicBezTo>
                    <a:pt x="27095" y="2805"/>
                    <a:pt x="27072" y="2804"/>
                    <a:pt x="27048" y="2804"/>
                  </a:cubicBezTo>
                  <a:cubicBezTo>
                    <a:pt x="26778" y="2804"/>
                    <a:pt x="26505" y="2857"/>
                    <a:pt x="26255" y="2963"/>
                  </a:cubicBezTo>
                  <a:cubicBezTo>
                    <a:pt x="25926" y="2419"/>
                    <a:pt x="25533" y="1916"/>
                    <a:pt x="25073" y="1482"/>
                  </a:cubicBezTo>
                  <a:cubicBezTo>
                    <a:pt x="24262" y="718"/>
                    <a:pt x="23241" y="190"/>
                    <a:pt x="22132" y="43"/>
                  </a:cubicBezTo>
                  <a:cubicBezTo>
                    <a:pt x="21918" y="15"/>
                    <a:pt x="21702" y="1"/>
                    <a:pt x="2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814;g125511596a6_0_7"/>
          <p:cNvGrpSpPr/>
          <p:nvPr/>
        </p:nvGrpSpPr>
        <p:grpSpPr>
          <a:xfrm>
            <a:off x="4292301" y="3292954"/>
            <a:ext cx="239802" cy="242120"/>
            <a:chOff x="5292807" y="2972822"/>
            <a:chExt cx="636870" cy="643026"/>
          </a:xfrm>
        </p:grpSpPr>
        <p:sp>
          <p:nvSpPr>
            <p:cNvPr id="206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814;g125511596a6_0_7"/>
          <p:cNvGrpSpPr/>
          <p:nvPr/>
        </p:nvGrpSpPr>
        <p:grpSpPr>
          <a:xfrm>
            <a:off x="6005356" y="3314830"/>
            <a:ext cx="239802" cy="242120"/>
            <a:chOff x="5292807" y="2972822"/>
            <a:chExt cx="636870" cy="643026"/>
          </a:xfrm>
        </p:grpSpPr>
        <p:sp>
          <p:nvSpPr>
            <p:cNvPr id="211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814;g125511596a6_0_7"/>
          <p:cNvGrpSpPr/>
          <p:nvPr/>
        </p:nvGrpSpPr>
        <p:grpSpPr>
          <a:xfrm>
            <a:off x="7564462" y="3314830"/>
            <a:ext cx="239802" cy="242120"/>
            <a:chOff x="5292807" y="2972822"/>
            <a:chExt cx="636870" cy="643026"/>
          </a:xfrm>
        </p:grpSpPr>
        <p:sp>
          <p:nvSpPr>
            <p:cNvPr id="215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814;g125511596a6_0_7"/>
          <p:cNvGrpSpPr/>
          <p:nvPr/>
        </p:nvGrpSpPr>
        <p:grpSpPr>
          <a:xfrm>
            <a:off x="2604133" y="3305548"/>
            <a:ext cx="239802" cy="242120"/>
            <a:chOff x="5292807" y="2972822"/>
            <a:chExt cx="636870" cy="643026"/>
          </a:xfrm>
        </p:grpSpPr>
        <p:sp>
          <p:nvSpPr>
            <p:cNvPr id="219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814;g125511596a6_0_7"/>
          <p:cNvGrpSpPr/>
          <p:nvPr/>
        </p:nvGrpSpPr>
        <p:grpSpPr>
          <a:xfrm>
            <a:off x="632136" y="3305548"/>
            <a:ext cx="239802" cy="242120"/>
            <a:chOff x="5292807" y="2972822"/>
            <a:chExt cx="636870" cy="643026"/>
          </a:xfrm>
        </p:grpSpPr>
        <p:sp>
          <p:nvSpPr>
            <p:cNvPr id="223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255;gf3ea9f085e_0_2171"/>
          <p:cNvSpPr txBox="1">
            <a:spLocks/>
          </p:cNvSpPr>
          <p:nvPr/>
        </p:nvSpPr>
        <p:spPr>
          <a:xfrm>
            <a:off x="2440582" y="1666461"/>
            <a:ext cx="4225262" cy="130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ko-KR" altLang="en-US" sz="5000" dirty="0" smtClean="0">
                <a:latin typeface="상상토끼 꽃집막내딸" panose="03000600000000000000" pitchFamily="66" charset="-127"/>
                <a:ea typeface="상상토끼 꽃집막내딸" panose="03000600000000000000" pitchFamily="66" charset="-127"/>
                <a:cs typeface="코트라 희망체" panose="020B0600000101010101" pitchFamily="50" charset="-127"/>
                <a:sym typeface="Arial"/>
              </a:rPr>
              <a:t>기억에 머무르다</a:t>
            </a:r>
            <a:r>
              <a:rPr lang="en-US" altLang="ko-KR" sz="5000" dirty="0" smtClean="0">
                <a:latin typeface="상상토끼 꽃집막내딸" panose="03000600000000000000" pitchFamily="66" charset="-127"/>
                <a:ea typeface="상상토끼 꽃집막내딸" panose="03000600000000000000" pitchFamily="66" charset="-127"/>
                <a:cs typeface="코트라 희망체" panose="020B0600000101010101" pitchFamily="50" charset="-127"/>
                <a:sym typeface="Arial"/>
              </a:rPr>
              <a:t>.</a:t>
            </a:r>
          </a:p>
        </p:txBody>
      </p:sp>
      <p:sp>
        <p:nvSpPr>
          <p:cNvPr id="3" name="Google Shape;255;gf3ea9f085e_0_2171"/>
          <p:cNvSpPr txBox="1">
            <a:spLocks/>
          </p:cNvSpPr>
          <p:nvPr/>
        </p:nvSpPr>
        <p:spPr>
          <a:xfrm>
            <a:off x="6217453" y="2610680"/>
            <a:ext cx="1455556" cy="5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342900" indent="-342900" algn="ctr">
              <a:buFontTx/>
              <a:buChar char="-"/>
            </a:pPr>
            <a:r>
              <a:rPr lang="ko-KR" altLang="en-US" sz="2000" dirty="0" smtClean="0">
                <a:latin typeface="상상토끼 꽃집막내딸" panose="03000600000000000000" pitchFamily="66" charset="-127"/>
                <a:ea typeface="상상토끼 꽃집막내딸" panose="03000600000000000000" pitchFamily="66" charset="-127"/>
                <a:cs typeface="코트라 희망체" panose="020B0600000101010101" pitchFamily="50" charset="-127"/>
                <a:sym typeface="Arial"/>
              </a:rPr>
              <a:t>이루마</a:t>
            </a:r>
            <a:endParaRPr lang="en-US" altLang="ko-KR" sz="2000" dirty="0" smtClean="0">
              <a:latin typeface="상상토끼 꽃집막내딸" panose="03000600000000000000" pitchFamily="66" charset="-127"/>
              <a:ea typeface="상상토끼 꽃집막내딸" panose="03000600000000000000" pitchFamily="66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55;gf3ea9f085e_0_2171"/>
          <p:cNvSpPr txBox="1">
            <a:spLocks/>
          </p:cNvSpPr>
          <p:nvPr/>
        </p:nvSpPr>
        <p:spPr>
          <a:xfrm rot="16200000">
            <a:off x="-32314" y="315558"/>
            <a:ext cx="734369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UCC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6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7" name="Google Shape;814;g125511596a6_0_7"/>
          <p:cNvGrpSpPr/>
          <p:nvPr/>
        </p:nvGrpSpPr>
        <p:grpSpPr>
          <a:xfrm>
            <a:off x="8774733" y="3795881"/>
            <a:ext cx="239802" cy="242120"/>
            <a:chOff x="5292807" y="2972822"/>
            <a:chExt cx="636870" cy="643026"/>
          </a:xfrm>
        </p:grpSpPr>
        <p:sp>
          <p:nvSpPr>
            <p:cNvPr id="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47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"/>
          <p:cNvSpPr txBox="1">
            <a:spLocks noGrp="1"/>
          </p:cNvSpPr>
          <p:nvPr>
            <p:ph type="title"/>
          </p:nvPr>
        </p:nvSpPr>
        <p:spPr>
          <a:xfrm>
            <a:off x="2488050" y="1307100"/>
            <a:ext cx="41679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9000" dirty="0"/>
              <a:t>QnA</a:t>
            </a:r>
            <a:endParaRPr sz="9000" dirty="0"/>
          </a:p>
        </p:txBody>
      </p:sp>
      <p:grpSp>
        <p:nvGrpSpPr>
          <p:cNvPr id="1459" name="Google Shape;1459;p14"/>
          <p:cNvGrpSpPr/>
          <p:nvPr/>
        </p:nvGrpSpPr>
        <p:grpSpPr>
          <a:xfrm>
            <a:off x="6502026" y="2610329"/>
            <a:ext cx="1539861" cy="2685558"/>
            <a:chOff x="4484730" y="3179061"/>
            <a:chExt cx="627951" cy="1095163"/>
          </a:xfrm>
        </p:grpSpPr>
        <p:sp>
          <p:nvSpPr>
            <p:cNvPr id="1460" name="Google Shape;1460;p14"/>
            <p:cNvSpPr/>
            <p:nvPr/>
          </p:nvSpPr>
          <p:spPr>
            <a:xfrm>
              <a:off x="4548280" y="3568176"/>
              <a:ext cx="183682" cy="334504"/>
            </a:xfrm>
            <a:custGeom>
              <a:avLst/>
              <a:gdLst/>
              <a:ahLst/>
              <a:cxnLst/>
              <a:rect l="l" t="t" r="r" b="b"/>
              <a:pathLst>
                <a:path w="10151" h="18486" extrusionOk="0">
                  <a:moveTo>
                    <a:pt x="2264" y="1"/>
                  </a:moveTo>
                  <a:cubicBezTo>
                    <a:pt x="2175" y="1"/>
                    <a:pt x="2092" y="60"/>
                    <a:pt x="2062" y="162"/>
                  </a:cubicBezTo>
                  <a:cubicBezTo>
                    <a:pt x="1606" y="1659"/>
                    <a:pt x="1130" y="3156"/>
                    <a:pt x="717" y="4668"/>
                  </a:cubicBezTo>
                  <a:cubicBezTo>
                    <a:pt x="314" y="6117"/>
                    <a:pt x="0" y="7614"/>
                    <a:pt x="0" y="9126"/>
                  </a:cubicBezTo>
                  <a:cubicBezTo>
                    <a:pt x="0" y="10387"/>
                    <a:pt x="230" y="11659"/>
                    <a:pt x="764" y="12804"/>
                  </a:cubicBezTo>
                  <a:cubicBezTo>
                    <a:pt x="1026" y="13374"/>
                    <a:pt x="1365" y="13903"/>
                    <a:pt x="1785" y="14374"/>
                  </a:cubicBezTo>
                  <a:cubicBezTo>
                    <a:pt x="2251" y="14897"/>
                    <a:pt x="2804" y="15332"/>
                    <a:pt x="3391" y="15714"/>
                  </a:cubicBezTo>
                  <a:cubicBezTo>
                    <a:pt x="3982" y="16100"/>
                    <a:pt x="4605" y="16441"/>
                    <a:pt x="5227" y="16781"/>
                  </a:cubicBezTo>
                  <a:cubicBezTo>
                    <a:pt x="5924" y="17168"/>
                    <a:pt x="6620" y="17550"/>
                    <a:pt x="7315" y="17931"/>
                  </a:cubicBezTo>
                  <a:cubicBezTo>
                    <a:pt x="7373" y="17963"/>
                    <a:pt x="7425" y="17994"/>
                    <a:pt x="7477" y="18021"/>
                  </a:cubicBezTo>
                  <a:cubicBezTo>
                    <a:pt x="7467" y="18073"/>
                    <a:pt x="7477" y="18131"/>
                    <a:pt x="7504" y="18183"/>
                  </a:cubicBezTo>
                  <a:cubicBezTo>
                    <a:pt x="7603" y="18386"/>
                    <a:pt x="7825" y="18485"/>
                    <a:pt x="8045" y="18485"/>
                  </a:cubicBezTo>
                  <a:cubicBezTo>
                    <a:pt x="8137" y="18485"/>
                    <a:pt x="8228" y="18468"/>
                    <a:pt x="8310" y="18434"/>
                  </a:cubicBezTo>
                  <a:cubicBezTo>
                    <a:pt x="8639" y="18303"/>
                    <a:pt x="8827" y="17979"/>
                    <a:pt x="8989" y="17687"/>
                  </a:cubicBezTo>
                  <a:cubicBezTo>
                    <a:pt x="9340" y="17059"/>
                    <a:pt x="9602" y="16383"/>
                    <a:pt x="9779" y="15682"/>
                  </a:cubicBezTo>
                  <a:cubicBezTo>
                    <a:pt x="10136" y="14275"/>
                    <a:pt x="10151" y="12794"/>
                    <a:pt x="9974" y="11355"/>
                  </a:cubicBezTo>
                  <a:cubicBezTo>
                    <a:pt x="9885" y="10628"/>
                    <a:pt x="9748" y="9906"/>
                    <a:pt x="9571" y="9199"/>
                  </a:cubicBezTo>
                  <a:cubicBezTo>
                    <a:pt x="9397" y="8503"/>
                    <a:pt x="9183" y="7812"/>
                    <a:pt x="8895" y="7158"/>
                  </a:cubicBezTo>
                  <a:cubicBezTo>
                    <a:pt x="8597" y="6488"/>
                    <a:pt x="8221" y="5866"/>
                    <a:pt x="7770" y="5285"/>
                  </a:cubicBezTo>
                  <a:cubicBezTo>
                    <a:pt x="7315" y="4704"/>
                    <a:pt x="6813" y="4165"/>
                    <a:pt x="6294" y="3642"/>
                  </a:cubicBezTo>
                  <a:cubicBezTo>
                    <a:pt x="5190" y="2528"/>
                    <a:pt x="4040" y="1460"/>
                    <a:pt x="2847" y="434"/>
                  </a:cubicBezTo>
                  <a:cubicBezTo>
                    <a:pt x="2700" y="309"/>
                    <a:pt x="2553" y="183"/>
                    <a:pt x="2408" y="57"/>
                  </a:cubicBezTo>
                  <a:cubicBezTo>
                    <a:pt x="2363" y="19"/>
                    <a:pt x="2313" y="1"/>
                    <a:pt x="2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4876632" y="3551981"/>
              <a:ext cx="236049" cy="253710"/>
            </a:xfrm>
            <a:custGeom>
              <a:avLst/>
              <a:gdLst/>
              <a:ahLst/>
              <a:cxnLst/>
              <a:rect l="l" t="t" r="r" b="b"/>
              <a:pathLst>
                <a:path w="13045" h="14021" extrusionOk="0">
                  <a:moveTo>
                    <a:pt x="12828" y="0"/>
                  </a:moveTo>
                  <a:cubicBezTo>
                    <a:pt x="12825" y="0"/>
                    <a:pt x="12823" y="0"/>
                    <a:pt x="12820" y="1"/>
                  </a:cubicBezTo>
                  <a:cubicBezTo>
                    <a:pt x="11506" y="83"/>
                    <a:pt x="10194" y="288"/>
                    <a:pt x="8927" y="660"/>
                  </a:cubicBezTo>
                  <a:cubicBezTo>
                    <a:pt x="7676" y="1025"/>
                    <a:pt x="6463" y="1559"/>
                    <a:pt x="5374" y="2292"/>
                  </a:cubicBezTo>
                  <a:cubicBezTo>
                    <a:pt x="4312" y="3003"/>
                    <a:pt x="3381" y="3899"/>
                    <a:pt x="2638" y="4940"/>
                  </a:cubicBezTo>
                  <a:cubicBezTo>
                    <a:pt x="1879" y="6012"/>
                    <a:pt x="1387" y="7226"/>
                    <a:pt x="1152" y="8519"/>
                  </a:cubicBezTo>
                  <a:cubicBezTo>
                    <a:pt x="901" y="9921"/>
                    <a:pt x="875" y="11402"/>
                    <a:pt x="310" y="12726"/>
                  </a:cubicBezTo>
                  <a:cubicBezTo>
                    <a:pt x="235" y="12893"/>
                    <a:pt x="158" y="13050"/>
                    <a:pt x="68" y="13207"/>
                  </a:cubicBezTo>
                  <a:cubicBezTo>
                    <a:pt x="1" y="13339"/>
                    <a:pt x="73" y="13453"/>
                    <a:pt x="179" y="13496"/>
                  </a:cubicBezTo>
                  <a:cubicBezTo>
                    <a:pt x="225" y="13725"/>
                    <a:pt x="445" y="13877"/>
                    <a:pt x="675" y="13950"/>
                  </a:cubicBezTo>
                  <a:cubicBezTo>
                    <a:pt x="854" y="14007"/>
                    <a:pt x="1050" y="14020"/>
                    <a:pt x="1244" y="14020"/>
                  </a:cubicBezTo>
                  <a:cubicBezTo>
                    <a:pt x="1369" y="14020"/>
                    <a:pt x="1493" y="14015"/>
                    <a:pt x="1612" y="14013"/>
                  </a:cubicBezTo>
                  <a:cubicBezTo>
                    <a:pt x="2261" y="13998"/>
                    <a:pt x="2910" y="13909"/>
                    <a:pt x="3543" y="13762"/>
                  </a:cubicBezTo>
                  <a:cubicBezTo>
                    <a:pt x="4814" y="13464"/>
                    <a:pt x="6024" y="12909"/>
                    <a:pt x="7101" y="12177"/>
                  </a:cubicBezTo>
                  <a:cubicBezTo>
                    <a:pt x="8200" y="11428"/>
                    <a:pt x="9173" y="10497"/>
                    <a:pt x="9968" y="9429"/>
                  </a:cubicBezTo>
                  <a:cubicBezTo>
                    <a:pt x="10890" y="8183"/>
                    <a:pt x="11591" y="6792"/>
                    <a:pt x="12083" y="5321"/>
                  </a:cubicBezTo>
                  <a:cubicBezTo>
                    <a:pt x="12580" y="3851"/>
                    <a:pt x="12868" y="2319"/>
                    <a:pt x="12998" y="769"/>
                  </a:cubicBezTo>
                  <a:cubicBezTo>
                    <a:pt x="13013" y="581"/>
                    <a:pt x="13030" y="392"/>
                    <a:pt x="13040" y="199"/>
                  </a:cubicBezTo>
                  <a:cubicBezTo>
                    <a:pt x="13045" y="93"/>
                    <a:pt x="12932" y="0"/>
                    <a:pt x="12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4851552" y="3822320"/>
              <a:ext cx="192875" cy="120549"/>
            </a:xfrm>
            <a:custGeom>
              <a:avLst/>
              <a:gdLst/>
              <a:ahLst/>
              <a:cxnLst/>
              <a:rect l="l" t="t" r="r" b="b"/>
              <a:pathLst>
                <a:path w="10659" h="6662" extrusionOk="0">
                  <a:moveTo>
                    <a:pt x="3504" y="1"/>
                  </a:moveTo>
                  <a:cubicBezTo>
                    <a:pt x="3075" y="1"/>
                    <a:pt x="2647" y="40"/>
                    <a:pt x="2224" y="125"/>
                  </a:cubicBezTo>
                  <a:cubicBezTo>
                    <a:pt x="1790" y="213"/>
                    <a:pt x="1339" y="345"/>
                    <a:pt x="952" y="559"/>
                  </a:cubicBezTo>
                  <a:cubicBezTo>
                    <a:pt x="617" y="742"/>
                    <a:pt x="278" y="1061"/>
                    <a:pt x="184" y="1444"/>
                  </a:cubicBezTo>
                  <a:cubicBezTo>
                    <a:pt x="177" y="1444"/>
                    <a:pt x="167" y="1449"/>
                    <a:pt x="162" y="1449"/>
                  </a:cubicBezTo>
                  <a:cubicBezTo>
                    <a:pt x="42" y="1485"/>
                    <a:pt x="0" y="1601"/>
                    <a:pt x="27" y="1710"/>
                  </a:cubicBezTo>
                  <a:cubicBezTo>
                    <a:pt x="334" y="3280"/>
                    <a:pt x="754" y="5059"/>
                    <a:pt x="2182" y="6001"/>
                  </a:cubicBezTo>
                  <a:cubicBezTo>
                    <a:pt x="2995" y="6539"/>
                    <a:pt x="4003" y="6661"/>
                    <a:pt x="4962" y="6661"/>
                  </a:cubicBezTo>
                  <a:cubicBezTo>
                    <a:pt x="5002" y="6661"/>
                    <a:pt x="5042" y="6661"/>
                    <a:pt x="5081" y="6661"/>
                  </a:cubicBezTo>
                  <a:cubicBezTo>
                    <a:pt x="6137" y="6644"/>
                    <a:pt x="7195" y="6540"/>
                    <a:pt x="8246" y="6414"/>
                  </a:cubicBezTo>
                  <a:cubicBezTo>
                    <a:pt x="8775" y="6352"/>
                    <a:pt x="9303" y="6279"/>
                    <a:pt x="9827" y="6190"/>
                  </a:cubicBezTo>
                  <a:cubicBezTo>
                    <a:pt x="10057" y="6153"/>
                    <a:pt x="10361" y="6158"/>
                    <a:pt x="10518" y="5959"/>
                  </a:cubicBezTo>
                  <a:cubicBezTo>
                    <a:pt x="10658" y="5781"/>
                    <a:pt x="10638" y="5488"/>
                    <a:pt x="10632" y="5274"/>
                  </a:cubicBezTo>
                  <a:cubicBezTo>
                    <a:pt x="10617" y="4410"/>
                    <a:pt x="10293" y="3567"/>
                    <a:pt x="9801" y="2867"/>
                  </a:cubicBezTo>
                  <a:cubicBezTo>
                    <a:pt x="8702" y="1307"/>
                    <a:pt x="6792" y="476"/>
                    <a:pt x="4971" y="140"/>
                  </a:cubicBezTo>
                  <a:cubicBezTo>
                    <a:pt x="4486" y="51"/>
                    <a:pt x="3994" y="1"/>
                    <a:pt x="3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4679776" y="4071470"/>
              <a:ext cx="180407" cy="115591"/>
            </a:xfrm>
            <a:custGeom>
              <a:avLst/>
              <a:gdLst/>
              <a:ahLst/>
              <a:cxnLst/>
              <a:rect l="l" t="t" r="r" b="b"/>
              <a:pathLst>
                <a:path w="9970" h="6388" extrusionOk="0">
                  <a:moveTo>
                    <a:pt x="4218" y="1"/>
                  </a:moveTo>
                  <a:cubicBezTo>
                    <a:pt x="4082" y="1"/>
                    <a:pt x="3946" y="5"/>
                    <a:pt x="3811" y="13"/>
                  </a:cubicBezTo>
                  <a:cubicBezTo>
                    <a:pt x="2958" y="65"/>
                    <a:pt x="2115" y="301"/>
                    <a:pt x="1420" y="808"/>
                  </a:cubicBezTo>
                  <a:cubicBezTo>
                    <a:pt x="780" y="1269"/>
                    <a:pt x="258" y="1933"/>
                    <a:pt x="90" y="2713"/>
                  </a:cubicBezTo>
                  <a:cubicBezTo>
                    <a:pt x="48" y="2902"/>
                    <a:pt x="32" y="3095"/>
                    <a:pt x="32" y="3283"/>
                  </a:cubicBezTo>
                  <a:cubicBezTo>
                    <a:pt x="12" y="3315"/>
                    <a:pt x="1" y="3351"/>
                    <a:pt x="7" y="3393"/>
                  </a:cubicBezTo>
                  <a:cubicBezTo>
                    <a:pt x="38" y="4189"/>
                    <a:pt x="367" y="4979"/>
                    <a:pt x="937" y="5539"/>
                  </a:cubicBezTo>
                  <a:cubicBezTo>
                    <a:pt x="1592" y="6178"/>
                    <a:pt x="2510" y="6388"/>
                    <a:pt x="3403" y="6388"/>
                  </a:cubicBezTo>
                  <a:cubicBezTo>
                    <a:pt x="3445" y="6388"/>
                    <a:pt x="3486" y="6387"/>
                    <a:pt x="3528" y="6387"/>
                  </a:cubicBezTo>
                  <a:cubicBezTo>
                    <a:pt x="5055" y="6360"/>
                    <a:pt x="6547" y="5764"/>
                    <a:pt x="7724" y="4795"/>
                  </a:cubicBezTo>
                  <a:cubicBezTo>
                    <a:pt x="8315" y="4314"/>
                    <a:pt x="8823" y="3743"/>
                    <a:pt x="9231" y="3095"/>
                  </a:cubicBezTo>
                  <a:cubicBezTo>
                    <a:pt x="9430" y="2776"/>
                    <a:pt x="9608" y="2441"/>
                    <a:pt x="9744" y="2090"/>
                  </a:cubicBezTo>
                  <a:cubicBezTo>
                    <a:pt x="9817" y="1912"/>
                    <a:pt x="9911" y="1719"/>
                    <a:pt x="9933" y="1530"/>
                  </a:cubicBezTo>
                  <a:cubicBezTo>
                    <a:pt x="9969" y="1263"/>
                    <a:pt x="9807" y="1091"/>
                    <a:pt x="9566" y="1012"/>
                  </a:cubicBezTo>
                  <a:cubicBezTo>
                    <a:pt x="9080" y="855"/>
                    <a:pt x="8566" y="750"/>
                    <a:pt x="8069" y="630"/>
                  </a:cubicBezTo>
                  <a:cubicBezTo>
                    <a:pt x="7573" y="509"/>
                    <a:pt x="7076" y="400"/>
                    <a:pt x="6573" y="296"/>
                  </a:cubicBezTo>
                  <a:cubicBezTo>
                    <a:pt x="5801" y="135"/>
                    <a:pt x="5009" y="1"/>
                    <a:pt x="4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4484730" y="3893126"/>
              <a:ext cx="108353" cy="227581"/>
            </a:xfrm>
            <a:custGeom>
              <a:avLst/>
              <a:gdLst/>
              <a:ahLst/>
              <a:cxnLst/>
              <a:rect l="l" t="t" r="r" b="b"/>
              <a:pathLst>
                <a:path w="5988" h="12577" extrusionOk="0">
                  <a:moveTo>
                    <a:pt x="1546" y="1"/>
                  </a:moveTo>
                  <a:cubicBezTo>
                    <a:pt x="1468" y="1"/>
                    <a:pt x="1389" y="39"/>
                    <a:pt x="1361" y="110"/>
                  </a:cubicBezTo>
                  <a:cubicBezTo>
                    <a:pt x="566" y="2115"/>
                    <a:pt x="116" y="4249"/>
                    <a:pt x="54" y="6409"/>
                  </a:cubicBezTo>
                  <a:cubicBezTo>
                    <a:pt x="1" y="8210"/>
                    <a:pt x="288" y="10177"/>
                    <a:pt x="1644" y="11491"/>
                  </a:cubicBezTo>
                  <a:cubicBezTo>
                    <a:pt x="2319" y="12140"/>
                    <a:pt x="3211" y="12576"/>
                    <a:pt x="4158" y="12576"/>
                  </a:cubicBezTo>
                  <a:cubicBezTo>
                    <a:pt x="4195" y="12576"/>
                    <a:pt x="4233" y="12576"/>
                    <a:pt x="4271" y="12574"/>
                  </a:cubicBezTo>
                  <a:cubicBezTo>
                    <a:pt x="4423" y="12563"/>
                    <a:pt x="4485" y="12422"/>
                    <a:pt x="4454" y="12307"/>
                  </a:cubicBezTo>
                  <a:cubicBezTo>
                    <a:pt x="4925" y="11507"/>
                    <a:pt x="5359" y="10679"/>
                    <a:pt x="5637" y="9795"/>
                  </a:cubicBezTo>
                  <a:cubicBezTo>
                    <a:pt x="5903" y="8942"/>
                    <a:pt x="5987" y="8042"/>
                    <a:pt x="5877" y="7158"/>
                  </a:cubicBezTo>
                  <a:cubicBezTo>
                    <a:pt x="5657" y="5405"/>
                    <a:pt x="4799" y="3820"/>
                    <a:pt x="3737" y="2434"/>
                  </a:cubicBezTo>
                  <a:cubicBezTo>
                    <a:pt x="3099" y="1601"/>
                    <a:pt x="2392" y="827"/>
                    <a:pt x="1686" y="58"/>
                  </a:cubicBezTo>
                  <a:cubicBezTo>
                    <a:pt x="1652" y="19"/>
                    <a:pt x="1599" y="1"/>
                    <a:pt x="15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4518369" y="3539947"/>
              <a:ext cx="545058" cy="734277"/>
            </a:xfrm>
            <a:custGeom>
              <a:avLst/>
              <a:gdLst/>
              <a:ahLst/>
              <a:cxnLst/>
              <a:rect l="l" t="t" r="r" b="b"/>
              <a:pathLst>
                <a:path w="30122" h="40579" extrusionOk="0">
                  <a:moveTo>
                    <a:pt x="17896" y="0"/>
                  </a:moveTo>
                  <a:cubicBezTo>
                    <a:pt x="17813" y="0"/>
                    <a:pt x="17738" y="48"/>
                    <a:pt x="17728" y="158"/>
                  </a:cubicBezTo>
                  <a:cubicBezTo>
                    <a:pt x="17460" y="3035"/>
                    <a:pt x="17010" y="5897"/>
                    <a:pt x="16383" y="8718"/>
                  </a:cubicBezTo>
                  <a:cubicBezTo>
                    <a:pt x="15755" y="11548"/>
                    <a:pt x="14943" y="14343"/>
                    <a:pt x="13965" y="17074"/>
                  </a:cubicBezTo>
                  <a:cubicBezTo>
                    <a:pt x="13782" y="17588"/>
                    <a:pt x="13588" y="18100"/>
                    <a:pt x="13395" y="18607"/>
                  </a:cubicBezTo>
                  <a:cubicBezTo>
                    <a:pt x="13390" y="18624"/>
                    <a:pt x="13385" y="18634"/>
                    <a:pt x="13379" y="18650"/>
                  </a:cubicBezTo>
                  <a:cubicBezTo>
                    <a:pt x="12668" y="20496"/>
                    <a:pt x="11878" y="22312"/>
                    <a:pt x="11009" y="24097"/>
                  </a:cubicBezTo>
                  <a:cubicBezTo>
                    <a:pt x="10847" y="23077"/>
                    <a:pt x="10553" y="22082"/>
                    <a:pt x="10183" y="21119"/>
                  </a:cubicBezTo>
                  <a:cubicBezTo>
                    <a:pt x="9743" y="19984"/>
                    <a:pt x="9203" y="18895"/>
                    <a:pt x="8638" y="17817"/>
                  </a:cubicBezTo>
                  <a:cubicBezTo>
                    <a:pt x="8079" y="16745"/>
                    <a:pt x="7488" y="15683"/>
                    <a:pt x="6943" y="14605"/>
                  </a:cubicBezTo>
                  <a:cubicBezTo>
                    <a:pt x="6409" y="13553"/>
                    <a:pt x="5918" y="12480"/>
                    <a:pt x="5546" y="11360"/>
                  </a:cubicBezTo>
                  <a:cubicBezTo>
                    <a:pt x="5179" y="10261"/>
                    <a:pt x="4945" y="9116"/>
                    <a:pt x="4908" y="7954"/>
                  </a:cubicBezTo>
                  <a:cubicBezTo>
                    <a:pt x="4908" y="7807"/>
                    <a:pt x="4902" y="7655"/>
                    <a:pt x="4908" y="7510"/>
                  </a:cubicBezTo>
                  <a:cubicBezTo>
                    <a:pt x="4911" y="7381"/>
                    <a:pt x="4814" y="7318"/>
                    <a:pt x="4713" y="7318"/>
                  </a:cubicBezTo>
                  <a:cubicBezTo>
                    <a:pt x="4605" y="7318"/>
                    <a:pt x="4491" y="7390"/>
                    <a:pt x="4489" y="7530"/>
                  </a:cubicBezTo>
                  <a:cubicBezTo>
                    <a:pt x="4474" y="8708"/>
                    <a:pt x="4667" y="9884"/>
                    <a:pt x="5002" y="11015"/>
                  </a:cubicBezTo>
                  <a:cubicBezTo>
                    <a:pt x="5341" y="12161"/>
                    <a:pt x="5819" y="13260"/>
                    <a:pt x="6341" y="14333"/>
                  </a:cubicBezTo>
                  <a:cubicBezTo>
                    <a:pt x="6875" y="15416"/>
                    <a:pt x="7461" y="16477"/>
                    <a:pt x="8026" y="17545"/>
                  </a:cubicBezTo>
                  <a:cubicBezTo>
                    <a:pt x="8592" y="18602"/>
                    <a:pt x="9140" y="19670"/>
                    <a:pt x="9596" y="20774"/>
                  </a:cubicBezTo>
                  <a:cubicBezTo>
                    <a:pt x="10046" y="21867"/>
                    <a:pt x="10417" y="22998"/>
                    <a:pt x="10601" y="24164"/>
                  </a:cubicBezTo>
                  <a:cubicBezTo>
                    <a:pt x="10627" y="24311"/>
                    <a:pt x="10647" y="24458"/>
                    <a:pt x="10664" y="24604"/>
                  </a:cubicBezTo>
                  <a:cubicBezTo>
                    <a:pt x="10669" y="24647"/>
                    <a:pt x="10685" y="24683"/>
                    <a:pt x="10705" y="24714"/>
                  </a:cubicBezTo>
                  <a:cubicBezTo>
                    <a:pt x="10647" y="24829"/>
                    <a:pt x="10596" y="24939"/>
                    <a:pt x="10538" y="25055"/>
                  </a:cubicBezTo>
                  <a:cubicBezTo>
                    <a:pt x="9234" y="27629"/>
                    <a:pt x="7770" y="30129"/>
                    <a:pt x="6158" y="32527"/>
                  </a:cubicBezTo>
                  <a:cubicBezTo>
                    <a:pt x="5184" y="33976"/>
                    <a:pt x="4155" y="35389"/>
                    <a:pt x="3071" y="36754"/>
                  </a:cubicBezTo>
                  <a:cubicBezTo>
                    <a:pt x="2873" y="35001"/>
                    <a:pt x="2631" y="33254"/>
                    <a:pt x="2354" y="31506"/>
                  </a:cubicBezTo>
                  <a:cubicBezTo>
                    <a:pt x="2071" y="29695"/>
                    <a:pt x="1747" y="27890"/>
                    <a:pt x="1381" y="26091"/>
                  </a:cubicBezTo>
                  <a:cubicBezTo>
                    <a:pt x="1177" y="25075"/>
                    <a:pt x="962" y="24065"/>
                    <a:pt x="733" y="23055"/>
                  </a:cubicBezTo>
                  <a:cubicBezTo>
                    <a:pt x="711" y="22965"/>
                    <a:pt x="616" y="22911"/>
                    <a:pt x="528" y="22911"/>
                  </a:cubicBezTo>
                  <a:cubicBezTo>
                    <a:pt x="508" y="22911"/>
                    <a:pt x="489" y="22914"/>
                    <a:pt x="470" y="22920"/>
                  </a:cubicBezTo>
                  <a:cubicBezTo>
                    <a:pt x="356" y="22956"/>
                    <a:pt x="308" y="23071"/>
                    <a:pt x="335" y="23181"/>
                  </a:cubicBezTo>
                  <a:cubicBezTo>
                    <a:pt x="738" y="24961"/>
                    <a:pt x="1103" y="26744"/>
                    <a:pt x="1433" y="28540"/>
                  </a:cubicBezTo>
                  <a:cubicBezTo>
                    <a:pt x="1757" y="30329"/>
                    <a:pt x="2045" y="32124"/>
                    <a:pt x="2296" y="33923"/>
                  </a:cubicBezTo>
                  <a:cubicBezTo>
                    <a:pt x="2438" y="34944"/>
                    <a:pt x="2564" y="35964"/>
                    <a:pt x="2679" y="36985"/>
                  </a:cubicBezTo>
                  <a:cubicBezTo>
                    <a:pt x="2689" y="37048"/>
                    <a:pt x="2721" y="37104"/>
                    <a:pt x="2767" y="37142"/>
                  </a:cubicBezTo>
                  <a:cubicBezTo>
                    <a:pt x="2150" y="37910"/>
                    <a:pt x="1518" y="38669"/>
                    <a:pt x="863" y="39412"/>
                  </a:cubicBezTo>
                  <a:cubicBezTo>
                    <a:pt x="622" y="39685"/>
                    <a:pt x="381" y="39956"/>
                    <a:pt x="136" y="40229"/>
                  </a:cubicBezTo>
                  <a:cubicBezTo>
                    <a:pt x="1" y="40379"/>
                    <a:pt x="144" y="40579"/>
                    <a:pt x="298" y="40579"/>
                  </a:cubicBezTo>
                  <a:cubicBezTo>
                    <a:pt x="346" y="40579"/>
                    <a:pt x="396" y="40559"/>
                    <a:pt x="439" y="40511"/>
                  </a:cubicBezTo>
                  <a:cubicBezTo>
                    <a:pt x="2390" y="38355"/>
                    <a:pt x="4201" y="36074"/>
                    <a:pt x="5865" y="33688"/>
                  </a:cubicBezTo>
                  <a:cubicBezTo>
                    <a:pt x="5881" y="33667"/>
                    <a:pt x="5897" y="33641"/>
                    <a:pt x="5913" y="33619"/>
                  </a:cubicBezTo>
                  <a:cubicBezTo>
                    <a:pt x="5941" y="33640"/>
                    <a:pt x="5973" y="33654"/>
                    <a:pt x="6005" y="33654"/>
                  </a:cubicBezTo>
                  <a:cubicBezTo>
                    <a:pt x="6014" y="33654"/>
                    <a:pt x="6023" y="33653"/>
                    <a:pt x="6032" y="33651"/>
                  </a:cubicBezTo>
                  <a:lnTo>
                    <a:pt x="10161" y="33076"/>
                  </a:lnTo>
                  <a:cubicBezTo>
                    <a:pt x="11543" y="32887"/>
                    <a:pt x="12924" y="32694"/>
                    <a:pt x="14305" y="32500"/>
                  </a:cubicBezTo>
                  <a:cubicBezTo>
                    <a:pt x="15085" y="32390"/>
                    <a:pt x="15859" y="32286"/>
                    <a:pt x="16639" y="32175"/>
                  </a:cubicBezTo>
                  <a:cubicBezTo>
                    <a:pt x="16749" y="32160"/>
                    <a:pt x="16843" y="32076"/>
                    <a:pt x="16838" y="31955"/>
                  </a:cubicBezTo>
                  <a:cubicBezTo>
                    <a:pt x="16833" y="31858"/>
                    <a:pt x="16745" y="31756"/>
                    <a:pt x="16640" y="31756"/>
                  </a:cubicBezTo>
                  <a:cubicBezTo>
                    <a:pt x="16633" y="31756"/>
                    <a:pt x="16626" y="31756"/>
                    <a:pt x="16619" y="31757"/>
                  </a:cubicBezTo>
                  <a:cubicBezTo>
                    <a:pt x="15242" y="31950"/>
                    <a:pt x="13871" y="32144"/>
                    <a:pt x="12495" y="32332"/>
                  </a:cubicBezTo>
                  <a:cubicBezTo>
                    <a:pt x="11113" y="32527"/>
                    <a:pt x="9732" y="32720"/>
                    <a:pt x="8345" y="32914"/>
                  </a:cubicBezTo>
                  <a:cubicBezTo>
                    <a:pt x="7628" y="33013"/>
                    <a:pt x="6911" y="33112"/>
                    <a:pt x="6195" y="33211"/>
                  </a:cubicBezTo>
                  <a:cubicBezTo>
                    <a:pt x="7728" y="30967"/>
                    <a:pt x="9135" y="28634"/>
                    <a:pt x="10402" y="26221"/>
                  </a:cubicBezTo>
                  <a:cubicBezTo>
                    <a:pt x="11658" y="23835"/>
                    <a:pt x="12772" y="21370"/>
                    <a:pt x="13740" y="18859"/>
                  </a:cubicBezTo>
                  <a:cubicBezTo>
                    <a:pt x="14907" y="18216"/>
                    <a:pt x="16037" y="17503"/>
                    <a:pt x="17121" y="16729"/>
                  </a:cubicBezTo>
                  <a:cubicBezTo>
                    <a:pt x="17146" y="16776"/>
                    <a:pt x="17194" y="16808"/>
                    <a:pt x="17252" y="16829"/>
                  </a:cubicBezTo>
                  <a:cubicBezTo>
                    <a:pt x="18612" y="17274"/>
                    <a:pt x="19972" y="17723"/>
                    <a:pt x="21333" y="18173"/>
                  </a:cubicBezTo>
                  <a:cubicBezTo>
                    <a:pt x="22688" y="18624"/>
                    <a:pt x="24043" y="19068"/>
                    <a:pt x="25398" y="19518"/>
                  </a:cubicBezTo>
                  <a:cubicBezTo>
                    <a:pt x="26168" y="19769"/>
                    <a:pt x="26936" y="20025"/>
                    <a:pt x="27706" y="20276"/>
                  </a:cubicBezTo>
                  <a:cubicBezTo>
                    <a:pt x="27723" y="20282"/>
                    <a:pt x="27740" y="20285"/>
                    <a:pt x="27757" y="20285"/>
                  </a:cubicBezTo>
                  <a:cubicBezTo>
                    <a:pt x="27847" y="20285"/>
                    <a:pt x="27934" y="20209"/>
                    <a:pt x="27952" y="20126"/>
                  </a:cubicBezTo>
                  <a:cubicBezTo>
                    <a:pt x="27984" y="20005"/>
                    <a:pt x="27905" y="19911"/>
                    <a:pt x="27795" y="19874"/>
                  </a:cubicBezTo>
                  <a:cubicBezTo>
                    <a:pt x="26434" y="19424"/>
                    <a:pt x="25074" y="18974"/>
                    <a:pt x="23714" y="18524"/>
                  </a:cubicBezTo>
                  <a:cubicBezTo>
                    <a:pt x="22358" y="18079"/>
                    <a:pt x="21003" y="17629"/>
                    <a:pt x="19648" y="17185"/>
                  </a:cubicBezTo>
                  <a:cubicBezTo>
                    <a:pt x="18931" y="16943"/>
                    <a:pt x="18209" y="16709"/>
                    <a:pt x="17486" y="16467"/>
                  </a:cubicBezTo>
                  <a:cubicBezTo>
                    <a:pt x="18590" y="15661"/>
                    <a:pt x="19658" y="14793"/>
                    <a:pt x="20684" y="13888"/>
                  </a:cubicBezTo>
                  <a:cubicBezTo>
                    <a:pt x="21768" y="12930"/>
                    <a:pt x="22809" y="11931"/>
                    <a:pt x="23818" y="10900"/>
                  </a:cubicBezTo>
                  <a:cubicBezTo>
                    <a:pt x="24833" y="9864"/>
                    <a:pt x="25811" y="8807"/>
                    <a:pt x="26779" y="7729"/>
                  </a:cubicBezTo>
                  <a:cubicBezTo>
                    <a:pt x="27743" y="6657"/>
                    <a:pt x="28695" y="5568"/>
                    <a:pt x="29641" y="4474"/>
                  </a:cubicBezTo>
                  <a:cubicBezTo>
                    <a:pt x="29757" y="4339"/>
                    <a:pt x="29873" y="4208"/>
                    <a:pt x="29987" y="4071"/>
                  </a:cubicBezTo>
                  <a:cubicBezTo>
                    <a:pt x="30122" y="3917"/>
                    <a:pt x="29981" y="3718"/>
                    <a:pt x="29828" y="3718"/>
                  </a:cubicBezTo>
                  <a:cubicBezTo>
                    <a:pt x="29778" y="3718"/>
                    <a:pt x="29727" y="3739"/>
                    <a:pt x="29684" y="3789"/>
                  </a:cubicBezTo>
                  <a:cubicBezTo>
                    <a:pt x="28742" y="4873"/>
                    <a:pt x="27800" y="5960"/>
                    <a:pt x="26847" y="7034"/>
                  </a:cubicBezTo>
                  <a:cubicBezTo>
                    <a:pt x="25885" y="8111"/>
                    <a:pt x="24907" y="9179"/>
                    <a:pt x="23902" y="10215"/>
                  </a:cubicBezTo>
                  <a:cubicBezTo>
                    <a:pt x="22903" y="11246"/>
                    <a:pt x="21877" y="12250"/>
                    <a:pt x="20814" y="13212"/>
                  </a:cubicBezTo>
                  <a:cubicBezTo>
                    <a:pt x="19758" y="14171"/>
                    <a:pt x="18659" y="15081"/>
                    <a:pt x="17513" y="15934"/>
                  </a:cubicBezTo>
                  <a:cubicBezTo>
                    <a:pt x="16383" y="16771"/>
                    <a:pt x="15200" y="17551"/>
                    <a:pt x="13975" y="18252"/>
                  </a:cubicBezTo>
                  <a:lnTo>
                    <a:pt x="13975" y="18247"/>
                  </a:lnTo>
                  <a:cubicBezTo>
                    <a:pt x="14996" y="15536"/>
                    <a:pt x="15849" y="12763"/>
                    <a:pt x="16530" y="9947"/>
                  </a:cubicBezTo>
                  <a:cubicBezTo>
                    <a:pt x="17209" y="7117"/>
                    <a:pt x="17711" y="4240"/>
                    <a:pt x="18025" y="1340"/>
                  </a:cubicBezTo>
                  <a:cubicBezTo>
                    <a:pt x="18063" y="980"/>
                    <a:pt x="18099" y="613"/>
                    <a:pt x="18136" y="252"/>
                  </a:cubicBezTo>
                  <a:cubicBezTo>
                    <a:pt x="18148" y="98"/>
                    <a:pt x="18014" y="0"/>
                    <a:pt x="17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4680735" y="3179061"/>
              <a:ext cx="290407" cy="363927"/>
            </a:xfrm>
            <a:custGeom>
              <a:avLst/>
              <a:gdLst/>
              <a:ahLst/>
              <a:cxnLst/>
              <a:rect l="l" t="t" r="r" b="b"/>
              <a:pathLst>
                <a:path w="16049" h="20112" extrusionOk="0">
                  <a:moveTo>
                    <a:pt x="10147" y="0"/>
                  </a:moveTo>
                  <a:cubicBezTo>
                    <a:pt x="8861" y="0"/>
                    <a:pt x="7569" y="194"/>
                    <a:pt x="6369" y="668"/>
                  </a:cubicBezTo>
                  <a:cubicBezTo>
                    <a:pt x="5683" y="935"/>
                    <a:pt x="5034" y="1296"/>
                    <a:pt x="4453" y="1751"/>
                  </a:cubicBezTo>
                  <a:cubicBezTo>
                    <a:pt x="4101" y="1630"/>
                    <a:pt x="3730" y="1568"/>
                    <a:pt x="3360" y="1568"/>
                  </a:cubicBezTo>
                  <a:cubicBezTo>
                    <a:pt x="2977" y="1568"/>
                    <a:pt x="2594" y="1634"/>
                    <a:pt x="2229" y="1767"/>
                  </a:cubicBezTo>
                  <a:cubicBezTo>
                    <a:pt x="1481" y="2044"/>
                    <a:pt x="858" y="2599"/>
                    <a:pt x="488" y="3306"/>
                  </a:cubicBezTo>
                  <a:cubicBezTo>
                    <a:pt x="283" y="3687"/>
                    <a:pt x="167" y="4101"/>
                    <a:pt x="121" y="4530"/>
                  </a:cubicBezTo>
                  <a:cubicBezTo>
                    <a:pt x="53" y="4562"/>
                    <a:pt x="0" y="4624"/>
                    <a:pt x="10" y="4724"/>
                  </a:cubicBezTo>
                  <a:cubicBezTo>
                    <a:pt x="131" y="6016"/>
                    <a:pt x="261" y="7303"/>
                    <a:pt x="466" y="8580"/>
                  </a:cubicBezTo>
                  <a:cubicBezTo>
                    <a:pt x="613" y="9479"/>
                    <a:pt x="790" y="10370"/>
                    <a:pt x="1031" y="11249"/>
                  </a:cubicBezTo>
                  <a:cubicBezTo>
                    <a:pt x="1104" y="11892"/>
                    <a:pt x="1203" y="12541"/>
                    <a:pt x="1350" y="13174"/>
                  </a:cubicBezTo>
                  <a:cubicBezTo>
                    <a:pt x="1544" y="14012"/>
                    <a:pt x="1826" y="14828"/>
                    <a:pt x="2214" y="15596"/>
                  </a:cubicBezTo>
                  <a:cubicBezTo>
                    <a:pt x="2601" y="16350"/>
                    <a:pt x="3103" y="17041"/>
                    <a:pt x="3695" y="17642"/>
                  </a:cubicBezTo>
                  <a:cubicBezTo>
                    <a:pt x="4877" y="18851"/>
                    <a:pt x="6453" y="19730"/>
                    <a:pt x="8122" y="20028"/>
                  </a:cubicBezTo>
                  <a:cubicBezTo>
                    <a:pt x="8401" y="20080"/>
                    <a:pt x="8686" y="20112"/>
                    <a:pt x="8970" y="20112"/>
                  </a:cubicBezTo>
                  <a:cubicBezTo>
                    <a:pt x="9149" y="20112"/>
                    <a:pt x="9327" y="20099"/>
                    <a:pt x="9503" y="20071"/>
                  </a:cubicBezTo>
                  <a:cubicBezTo>
                    <a:pt x="9963" y="19992"/>
                    <a:pt x="10392" y="19808"/>
                    <a:pt x="10785" y="19557"/>
                  </a:cubicBezTo>
                  <a:cubicBezTo>
                    <a:pt x="11491" y="19113"/>
                    <a:pt x="12114" y="18511"/>
                    <a:pt x="12631" y="17857"/>
                  </a:cubicBezTo>
                  <a:cubicBezTo>
                    <a:pt x="13684" y="16538"/>
                    <a:pt x="14358" y="14963"/>
                    <a:pt x="14840" y="13362"/>
                  </a:cubicBezTo>
                  <a:cubicBezTo>
                    <a:pt x="15080" y="12546"/>
                    <a:pt x="15275" y="11720"/>
                    <a:pt x="15442" y="10887"/>
                  </a:cubicBezTo>
                  <a:cubicBezTo>
                    <a:pt x="15635" y="9940"/>
                    <a:pt x="15792" y="8988"/>
                    <a:pt x="15896" y="8025"/>
                  </a:cubicBezTo>
                  <a:cubicBezTo>
                    <a:pt x="16002" y="7062"/>
                    <a:pt x="16048" y="6094"/>
                    <a:pt x="16012" y="5127"/>
                  </a:cubicBezTo>
                  <a:cubicBezTo>
                    <a:pt x="15991" y="4644"/>
                    <a:pt x="15949" y="4168"/>
                    <a:pt x="15886" y="3692"/>
                  </a:cubicBezTo>
                  <a:cubicBezTo>
                    <a:pt x="15824" y="3274"/>
                    <a:pt x="15756" y="2850"/>
                    <a:pt x="15620" y="2452"/>
                  </a:cubicBezTo>
                  <a:cubicBezTo>
                    <a:pt x="15483" y="2055"/>
                    <a:pt x="15290" y="1678"/>
                    <a:pt x="14997" y="1374"/>
                  </a:cubicBezTo>
                  <a:cubicBezTo>
                    <a:pt x="14892" y="1265"/>
                    <a:pt x="14777" y="1171"/>
                    <a:pt x="14652" y="1087"/>
                  </a:cubicBezTo>
                  <a:cubicBezTo>
                    <a:pt x="14647" y="1077"/>
                    <a:pt x="14647" y="1070"/>
                    <a:pt x="14641" y="1065"/>
                  </a:cubicBezTo>
                  <a:cubicBezTo>
                    <a:pt x="14317" y="474"/>
                    <a:pt x="13584" y="348"/>
                    <a:pt x="12977" y="249"/>
                  </a:cubicBezTo>
                  <a:cubicBezTo>
                    <a:pt x="12203" y="123"/>
                    <a:pt x="11413" y="34"/>
                    <a:pt x="10628" y="9"/>
                  </a:cubicBezTo>
                  <a:cubicBezTo>
                    <a:pt x="10468" y="3"/>
                    <a:pt x="10308" y="0"/>
                    <a:pt x="10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4694270" y="3215160"/>
              <a:ext cx="265255" cy="270267"/>
            </a:xfrm>
            <a:custGeom>
              <a:avLst/>
              <a:gdLst/>
              <a:ahLst/>
              <a:cxnLst/>
              <a:rect l="l" t="t" r="r" b="b"/>
              <a:pathLst>
                <a:path w="14659" h="14936" extrusionOk="0">
                  <a:moveTo>
                    <a:pt x="11607" y="2466"/>
                  </a:moveTo>
                  <a:lnTo>
                    <a:pt x="11607" y="2466"/>
                  </a:lnTo>
                  <a:cubicBezTo>
                    <a:pt x="11329" y="2639"/>
                    <a:pt x="11062" y="2823"/>
                    <a:pt x="10801" y="3016"/>
                  </a:cubicBezTo>
                  <a:cubicBezTo>
                    <a:pt x="9733" y="3801"/>
                    <a:pt x="8786" y="4743"/>
                    <a:pt x="8007" y="5810"/>
                  </a:cubicBezTo>
                  <a:cubicBezTo>
                    <a:pt x="7567" y="6412"/>
                    <a:pt x="7174" y="7050"/>
                    <a:pt x="6850" y="7720"/>
                  </a:cubicBezTo>
                  <a:cubicBezTo>
                    <a:pt x="6835" y="7752"/>
                    <a:pt x="6829" y="7783"/>
                    <a:pt x="6829" y="7815"/>
                  </a:cubicBezTo>
                  <a:cubicBezTo>
                    <a:pt x="6604" y="7595"/>
                    <a:pt x="6374" y="7390"/>
                    <a:pt x="6138" y="7187"/>
                  </a:cubicBezTo>
                  <a:cubicBezTo>
                    <a:pt x="6196" y="7150"/>
                    <a:pt x="6238" y="7092"/>
                    <a:pt x="6232" y="7008"/>
                  </a:cubicBezTo>
                  <a:cubicBezTo>
                    <a:pt x="6212" y="5747"/>
                    <a:pt x="6490" y="4482"/>
                    <a:pt x="7038" y="3345"/>
                  </a:cubicBezTo>
                  <a:cubicBezTo>
                    <a:pt x="7180" y="3058"/>
                    <a:pt x="7337" y="2775"/>
                    <a:pt x="7509" y="2504"/>
                  </a:cubicBezTo>
                  <a:cubicBezTo>
                    <a:pt x="8147" y="2570"/>
                    <a:pt x="8787" y="2603"/>
                    <a:pt x="9426" y="2603"/>
                  </a:cubicBezTo>
                  <a:cubicBezTo>
                    <a:pt x="9789" y="2603"/>
                    <a:pt x="10151" y="2592"/>
                    <a:pt x="10513" y="2572"/>
                  </a:cubicBezTo>
                  <a:cubicBezTo>
                    <a:pt x="10879" y="2545"/>
                    <a:pt x="11245" y="2514"/>
                    <a:pt x="11607" y="2466"/>
                  </a:cubicBezTo>
                  <a:close/>
                  <a:moveTo>
                    <a:pt x="3893" y="1"/>
                  </a:moveTo>
                  <a:cubicBezTo>
                    <a:pt x="3763" y="1"/>
                    <a:pt x="3631" y="108"/>
                    <a:pt x="3689" y="263"/>
                  </a:cubicBezTo>
                  <a:cubicBezTo>
                    <a:pt x="4160" y="1587"/>
                    <a:pt x="4317" y="3026"/>
                    <a:pt x="4135" y="4424"/>
                  </a:cubicBezTo>
                  <a:cubicBezTo>
                    <a:pt x="4082" y="4801"/>
                    <a:pt x="4003" y="5177"/>
                    <a:pt x="3909" y="5543"/>
                  </a:cubicBezTo>
                  <a:cubicBezTo>
                    <a:pt x="3763" y="5455"/>
                    <a:pt x="3621" y="5371"/>
                    <a:pt x="3476" y="5282"/>
                  </a:cubicBezTo>
                  <a:cubicBezTo>
                    <a:pt x="2460" y="4695"/>
                    <a:pt x="1387" y="4219"/>
                    <a:pt x="273" y="3859"/>
                  </a:cubicBezTo>
                  <a:cubicBezTo>
                    <a:pt x="257" y="3853"/>
                    <a:pt x="240" y="3850"/>
                    <a:pt x="223" y="3850"/>
                  </a:cubicBezTo>
                  <a:cubicBezTo>
                    <a:pt x="132" y="3850"/>
                    <a:pt x="44" y="3927"/>
                    <a:pt x="27" y="4016"/>
                  </a:cubicBezTo>
                  <a:cubicBezTo>
                    <a:pt x="1" y="4130"/>
                    <a:pt x="74" y="4230"/>
                    <a:pt x="184" y="4262"/>
                  </a:cubicBezTo>
                  <a:cubicBezTo>
                    <a:pt x="2094" y="4883"/>
                    <a:pt x="3889" y="5878"/>
                    <a:pt x="5447" y="7150"/>
                  </a:cubicBezTo>
                  <a:cubicBezTo>
                    <a:pt x="7017" y="8421"/>
                    <a:pt x="8362" y="9970"/>
                    <a:pt x="9393" y="11713"/>
                  </a:cubicBezTo>
                  <a:cubicBezTo>
                    <a:pt x="9974" y="12686"/>
                    <a:pt x="10450" y="13722"/>
                    <a:pt x="10811" y="14794"/>
                  </a:cubicBezTo>
                  <a:cubicBezTo>
                    <a:pt x="10843" y="14893"/>
                    <a:pt x="10922" y="14935"/>
                    <a:pt x="11002" y="14935"/>
                  </a:cubicBezTo>
                  <a:cubicBezTo>
                    <a:pt x="11130" y="14935"/>
                    <a:pt x="11261" y="14828"/>
                    <a:pt x="11209" y="14674"/>
                  </a:cubicBezTo>
                  <a:cubicBezTo>
                    <a:pt x="10545" y="12701"/>
                    <a:pt x="9509" y="10875"/>
                    <a:pt x="8185" y="9274"/>
                  </a:cubicBezTo>
                  <a:cubicBezTo>
                    <a:pt x="7823" y="8839"/>
                    <a:pt x="7446" y="8426"/>
                    <a:pt x="7048" y="8029"/>
                  </a:cubicBezTo>
                  <a:cubicBezTo>
                    <a:pt x="7111" y="8029"/>
                    <a:pt x="7180" y="7998"/>
                    <a:pt x="7217" y="7919"/>
                  </a:cubicBezTo>
                  <a:cubicBezTo>
                    <a:pt x="7777" y="6767"/>
                    <a:pt x="8519" y="5711"/>
                    <a:pt x="9409" y="4784"/>
                  </a:cubicBezTo>
                  <a:cubicBezTo>
                    <a:pt x="10298" y="3859"/>
                    <a:pt x="11329" y="3074"/>
                    <a:pt x="12455" y="2456"/>
                  </a:cubicBezTo>
                  <a:cubicBezTo>
                    <a:pt x="13088" y="2111"/>
                    <a:pt x="13747" y="1823"/>
                    <a:pt x="14433" y="1598"/>
                  </a:cubicBezTo>
                  <a:cubicBezTo>
                    <a:pt x="14659" y="1518"/>
                    <a:pt x="14583" y="1187"/>
                    <a:pt x="14379" y="1187"/>
                  </a:cubicBezTo>
                  <a:cubicBezTo>
                    <a:pt x="14357" y="1187"/>
                    <a:pt x="14332" y="1191"/>
                    <a:pt x="14307" y="1200"/>
                  </a:cubicBezTo>
                  <a:cubicBezTo>
                    <a:pt x="13621" y="1425"/>
                    <a:pt x="12962" y="1713"/>
                    <a:pt x="12323" y="2053"/>
                  </a:cubicBezTo>
                  <a:cubicBezTo>
                    <a:pt x="12286" y="2008"/>
                    <a:pt x="12233" y="1973"/>
                    <a:pt x="12175" y="1973"/>
                  </a:cubicBezTo>
                  <a:cubicBezTo>
                    <a:pt x="12167" y="1973"/>
                    <a:pt x="12159" y="1974"/>
                    <a:pt x="12151" y="1975"/>
                  </a:cubicBezTo>
                  <a:cubicBezTo>
                    <a:pt x="11243" y="2114"/>
                    <a:pt x="10326" y="2185"/>
                    <a:pt x="9408" y="2185"/>
                  </a:cubicBezTo>
                  <a:cubicBezTo>
                    <a:pt x="8394" y="2185"/>
                    <a:pt x="7379" y="2098"/>
                    <a:pt x="6379" y="1922"/>
                  </a:cubicBezTo>
                  <a:cubicBezTo>
                    <a:pt x="5845" y="1833"/>
                    <a:pt x="5312" y="1713"/>
                    <a:pt x="4788" y="1572"/>
                  </a:cubicBezTo>
                  <a:cubicBezTo>
                    <a:pt x="4768" y="1567"/>
                    <a:pt x="4749" y="1564"/>
                    <a:pt x="4732" y="1564"/>
                  </a:cubicBezTo>
                  <a:cubicBezTo>
                    <a:pt x="4519" y="1564"/>
                    <a:pt x="4457" y="1913"/>
                    <a:pt x="4694" y="1980"/>
                  </a:cubicBezTo>
                  <a:cubicBezTo>
                    <a:pt x="5469" y="2190"/>
                    <a:pt x="6258" y="2340"/>
                    <a:pt x="7055" y="2446"/>
                  </a:cubicBezTo>
                  <a:cubicBezTo>
                    <a:pt x="6420" y="3492"/>
                    <a:pt x="6012" y="4680"/>
                    <a:pt x="5877" y="5894"/>
                  </a:cubicBezTo>
                  <a:cubicBezTo>
                    <a:pt x="5835" y="6233"/>
                    <a:pt x="5819" y="6574"/>
                    <a:pt x="5819" y="6914"/>
                  </a:cubicBezTo>
                  <a:cubicBezTo>
                    <a:pt x="5322" y="6506"/>
                    <a:pt x="4804" y="6124"/>
                    <a:pt x="4265" y="5774"/>
                  </a:cubicBezTo>
                  <a:cubicBezTo>
                    <a:pt x="4276" y="5753"/>
                    <a:pt x="4292" y="5731"/>
                    <a:pt x="4297" y="5706"/>
                  </a:cubicBezTo>
                  <a:cubicBezTo>
                    <a:pt x="4689" y="4282"/>
                    <a:pt x="4725" y="2770"/>
                    <a:pt x="4422" y="1326"/>
                  </a:cubicBezTo>
                  <a:cubicBezTo>
                    <a:pt x="4338" y="923"/>
                    <a:pt x="4223" y="526"/>
                    <a:pt x="4087" y="138"/>
                  </a:cubicBezTo>
                  <a:cubicBezTo>
                    <a:pt x="4053" y="42"/>
                    <a:pt x="3973" y="1"/>
                    <a:pt x="3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8" name="Google Shape;1468;p14"/>
          <p:cNvGrpSpPr/>
          <p:nvPr/>
        </p:nvGrpSpPr>
        <p:grpSpPr>
          <a:xfrm flipH="1">
            <a:off x="1102113" y="2610282"/>
            <a:ext cx="1539861" cy="2685558"/>
            <a:chOff x="4484730" y="3179061"/>
            <a:chExt cx="627951" cy="1095163"/>
          </a:xfrm>
        </p:grpSpPr>
        <p:sp>
          <p:nvSpPr>
            <p:cNvPr id="1469" name="Google Shape;1469;p14"/>
            <p:cNvSpPr/>
            <p:nvPr/>
          </p:nvSpPr>
          <p:spPr>
            <a:xfrm>
              <a:off x="4548280" y="3568176"/>
              <a:ext cx="183682" cy="334504"/>
            </a:xfrm>
            <a:custGeom>
              <a:avLst/>
              <a:gdLst/>
              <a:ahLst/>
              <a:cxnLst/>
              <a:rect l="l" t="t" r="r" b="b"/>
              <a:pathLst>
                <a:path w="10151" h="18486" extrusionOk="0">
                  <a:moveTo>
                    <a:pt x="2264" y="1"/>
                  </a:moveTo>
                  <a:cubicBezTo>
                    <a:pt x="2175" y="1"/>
                    <a:pt x="2092" y="60"/>
                    <a:pt x="2062" y="162"/>
                  </a:cubicBezTo>
                  <a:cubicBezTo>
                    <a:pt x="1606" y="1659"/>
                    <a:pt x="1130" y="3156"/>
                    <a:pt x="717" y="4668"/>
                  </a:cubicBezTo>
                  <a:cubicBezTo>
                    <a:pt x="314" y="6117"/>
                    <a:pt x="0" y="7614"/>
                    <a:pt x="0" y="9126"/>
                  </a:cubicBezTo>
                  <a:cubicBezTo>
                    <a:pt x="0" y="10387"/>
                    <a:pt x="230" y="11659"/>
                    <a:pt x="764" y="12804"/>
                  </a:cubicBezTo>
                  <a:cubicBezTo>
                    <a:pt x="1026" y="13374"/>
                    <a:pt x="1365" y="13903"/>
                    <a:pt x="1785" y="14374"/>
                  </a:cubicBezTo>
                  <a:cubicBezTo>
                    <a:pt x="2251" y="14897"/>
                    <a:pt x="2804" y="15332"/>
                    <a:pt x="3391" y="15714"/>
                  </a:cubicBezTo>
                  <a:cubicBezTo>
                    <a:pt x="3982" y="16100"/>
                    <a:pt x="4605" y="16441"/>
                    <a:pt x="5227" y="16781"/>
                  </a:cubicBezTo>
                  <a:cubicBezTo>
                    <a:pt x="5924" y="17168"/>
                    <a:pt x="6620" y="17550"/>
                    <a:pt x="7315" y="17931"/>
                  </a:cubicBezTo>
                  <a:cubicBezTo>
                    <a:pt x="7373" y="17963"/>
                    <a:pt x="7425" y="17994"/>
                    <a:pt x="7477" y="18021"/>
                  </a:cubicBezTo>
                  <a:cubicBezTo>
                    <a:pt x="7467" y="18073"/>
                    <a:pt x="7477" y="18131"/>
                    <a:pt x="7504" y="18183"/>
                  </a:cubicBezTo>
                  <a:cubicBezTo>
                    <a:pt x="7603" y="18386"/>
                    <a:pt x="7825" y="18485"/>
                    <a:pt x="8045" y="18485"/>
                  </a:cubicBezTo>
                  <a:cubicBezTo>
                    <a:pt x="8137" y="18485"/>
                    <a:pt x="8228" y="18468"/>
                    <a:pt x="8310" y="18434"/>
                  </a:cubicBezTo>
                  <a:cubicBezTo>
                    <a:pt x="8639" y="18303"/>
                    <a:pt x="8827" y="17979"/>
                    <a:pt x="8989" y="17687"/>
                  </a:cubicBezTo>
                  <a:cubicBezTo>
                    <a:pt x="9340" y="17059"/>
                    <a:pt x="9602" y="16383"/>
                    <a:pt x="9779" y="15682"/>
                  </a:cubicBezTo>
                  <a:cubicBezTo>
                    <a:pt x="10136" y="14275"/>
                    <a:pt x="10151" y="12794"/>
                    <a:pt x="9974" y="11355"/>
                  </a:cubicBezTo>
                  <a:cubicBezTo>
                    <a:pt x="9885" y="10628"/>
                    <a:pt x="9748" y="9906"/>
                    <a:pt x="9571" y="9199"/>
                  </a:cubicBezTo>
                  <a:cubicBezTo>
                    <a:pt x="9397" y="8503"/>
                    <a:pt x="9183" y="7812"/>
                    <a:pt x="8895" y="7158"/>
                  </a:cubicBezTo>
                  <a:cubicBezTo>
                    <a:pt x="8597" y="6488"/>
                    <a:pt x="8221" y="5866"/>
                    <a:pt x="7770" y="5285"/>
                  </a:cubicBezTo>
                  <a:cubicBezTo>
                    <a:pt x="7315" y="4704"/>
                    <a:pt x="6813" y="4165"/>
                    <a:pt x="6294" y="3642"/>
                  </a:cubicBezTo>
                  <a:cubicBezTo>
                    <a:pt x="5190" y="2528"/>
                    <a:pt x="4040" y="1460"/>
                    <a:pt x="2847" y="434"/>
                  </a:cubicBezTo>
                  <a:cubicBezTo>
                    <a:pt x="2700" y="309"/>
                    <a:pt x="2553" y="183"/>
                    <a:pt x="2408" y="57"/>
                  </a:cubicBezTo>
                  <a:cubicBezTo>
                    <a:pt x="2363" y="19"/>
                    <a:pt x="2313" y="1"/>
                    <a:pt x="2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4876632" y="3551981"/>
              <a:ext cx="236049" cy="253710"/>
            </a:xfrm>
            <a:custGeom>
              <a:avLst/>
              <a:gdLst/>
              <a:ahLst/>
              <a:cxnLst/>
              <a:rect l="l" t="t" r="r" b="b"/>
              <a:pathLst>
                <a:path w="13045" h="14021" extrusionOk="0">
                  <a:moveTo>
                    <a:pt x="12828" y="0"/>
                  </a:moveTo>
                  <a:cubicBezTo>
                    <a:pt x="12825" y="0"/>
                    <a:pt x="12823" y="0"/>
                    <a:pt x="12820" y="1"/>
                  </a:cubicBezTo>
                  <a:cubicBezTo>
                    <a:pt x="11506" y="83"/>
                    <a:pt x="10194" y="288"/>
                    <a:pt x="8927" y="660"/>
                  </a:cubicBezTo>
                  <a:cubicBezTo>
                    <a:pt x="7676" y="1025"/>
                    <a:pt x="6463" y="1559"/>
                    <a:pt x="5374" y="2292"/>
                  </a:cubicBezTo>
                  <a:cubicBezTo>
                    <a:pt x="4312" y="3003"/>
                    <a:pt x="3381" y="3899"/>
                    <a:pt x="2638" y="4940"/>
                  </a:cubicBezTo>
                  <a:cubicBezTo>
                    <a:pt x="1879" y="6012"/>
                    <a:pt x="1387" y="7226"/>
                    <a:pt x="1152" y="8519"/>
                  </a:cubicBezTo>
                  <a:cubicBezTo>
                    <a:pt x="901" y="9921"/>
                    <a:pt x="875" y="11402"/>
                    <a:pt x="310" y="12726"/>
                  </a:cubicBezTo>
                  <a:cubicBezTo>
                    <a:pt x="235" y="12893"/>
                    <a:pt x="158" y="13050"/>
                    <a:pt x="68" y="13207"/>
                  </a:cubicBezTo>
                  <a:cubicBezTo>
                    <a:pt x="1" y="13339"/>
                    <a:pt x="73" y="13453"/>
                    <a:pt x="179" y="13496"/>
                  </a:cubicBezTo>
                  <a:cubicBezTo>
                    <a:pt x="225" y="13725"/>
                    <a:pt x="445" y="13877"/>
                    <a:pt x="675" y="13950"/>
                  </a:cubicBezTo>
                  <a:cubicBezTo>
                    <a:pt x="854" y="14007"/>
                    <a:pt x="1050" y="14020"/>
                    <a:pt x="1244" y="14020"/>
                  </a:cubicBezTo>
                  <a:cubicBezTo>
                    <a:pt x="1369" y="14020"/>
                    <a:pt x="1493" y="14015"/>
                    <a:pt x="1612" y="14013"/>
                  </a:cubicBezTo>
                  <a:cubicBezTo>
                    <a:pt x="2261" y="13998"/>
                    <a:pt x="2910" y="13909"/>
                    <a:pt x="3543" y="13762"/>
                  </a:cubicBezTo>
                  <a:cubicBezTo>
                    <a:pt x="4814" y="13464"/>
                    <a:pt x="6024" y="12909"/>
                    <a:pt x="7101" y="12177"/>
                  </a:cubicBezTo>
                  <a:cubicBezTo>
                    <a:pt x="8200" y="11428"/>
                    <a:pt x="9173" y="10497"/>
                    <a:pt x="9968" y="9429"/>
                  </a:cubicBezTo>
                  <a:cubicBezTo>
                    <a:pt x="10890" y="8183"/>
                    <a:pt x="11591" y="6792"/>
                    <a:pt x="12083" y="5321"/>
                  </a:cubicBezTo>
                  <a:cubicBezTo>
                    <a:pt x="12580" y="3851"/>
                    <a:pt x="12868" y="2319"/>
                    <a:pt x="12998" y="769"/>
                  </a:cubicBezTo>
                  <a:cubicBezTo>
                    <a:pt x="13013" y="581"/>
                    <a:pt x="13030" y="392"/>
                    <a:pt x="13040" y="199"/>
                  </a:cubicBezTo>
                  <a:cubicBezTo>
                    <a:pt x="13045" y="93"/>
                    <a:pt x="12932" y="0"/>
                    <a:pt x="12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4851552" y="3822320"/>
              <a:ext cx="192875" cy="120549"/>
            </a:xfrm>
            <a:custGeom>
              <a:avLst/>
              <a:gdLst/>
              <a:ahLst/>
              <a:cxnLst/>
              <a:rect l="l" t="t" r="r" b="b"/>
              <a:pathLst>
                <a:path w="10659" h="6662" extrusionOk="0">
                  <a:moveTo>
                    <a:pt x="3504" y="1"/>
                  </a:moveTo>
                  <a:cubicBezTo>
                    <a:pt x="3075" y="1"/>
                    <a:pt x="2647" y="40"/>
                    <a:pt x="2224" y="125"/>
                  </a:cubicBezTo>
                  <a:cubicBezTo>
                    <a:pt x="1790" y="213"/>
                    <a:pt x="1339" y="345"/>
                    <a:pt x="952" y="559"/>
                  </a:cubicBezTo>
                  <a:cubicBezTo>
                    <a:pt x="617" y="742"/>
                    <a:pt x="278" y="1061"/>
                    <a:pt x="184" y="1444"/>
                  </a:cubicBezTo>
                  <a:cubicBezTo>
                    <a:pt x="177" y="1444"/>
                    <a:pt x="167" y="1449"/>
                    <a:pt x="162" y="1449"/>
                  </a:cubicBezTo>
                  <a:cubicBezTo>
                    <a:pt x="42" y="1485"/>
                    <a:pt x="0" y="1601"/>
                    <a:pt x="27" y="1710"/>
                  </a:cubicBezTo>
                  <a:cubicBezTo>
                    <a:pt x="334" y="3280"/>
                    <a:pt x="754" y="5059"/>
                    <a:pt x="2182" y="6001"/>
                  </a:cubicBezTo>
                  <a:cubicBezTo>
                    <a:pt x="2995" y="6539"/>
                    <a:pt x="4003" y="6661"/>
                    <a:pt x="4962" y="6661"/>
                  </a:cubicBezTo>
                  <a:cubicBezTo>
                    <a:pt x="5002" y="6661"/>
                    <a:pt x="5042" y="6661"/>
                    <a:pt x="5081" y="6661"/>
                  </a:cubicBezTo>
                  <a:cubicBezTo>
                    <a:pt x="6137" y="6644"/>
                    <a:pt x="7195" y="6540"/>
                    <a:pt x="8246" y="6414"/>
                  </a:cubicBezTo>
                  <a:cubicBezTo>
                    <a:pt x="8775" y="6352"/>
                    <a:pt x="9303" y="6279"/>
                    <a:pt x="9827" y="6190"/>
                  </a:cubicBezTo>
                  <a:cubicBezTo>
                    <a:pt x="10057" y="6153"/>
                    <a:pt x="10361" y="6158"/>
                    <a:pt x="10518" y="5959"/>
                  </a:cubicBezTo>
                  <a:cubicBezTo>
                    <a:pt x="10658" y="5781"/>
                    <a:pt x="10638" y="5488"/>
                    <a:pt x="10632" y="5274"/>
                  </a:cubicBezTo>
                  <a:cubicBezTo>
                    <a:pt x="10617" y="4410"/>
                    <a:pt x="10293" y="3567"/>
                    <a:pt x="9801" y="2867"/>
                  </a:cubicBezTo>
                  <a:cubicBezTo>
                    <a:pt x="8702" y="1307"/>
                    <a:pt x="6792" y="476"/>
                    <a:pt x="4971" y="140"/>
                  </a:cubicBezTo>
                  <a:cubicBezTo>
                    <a:pt x="4486" y="51"/>
                    <a:pt x="3994" y="1"/>
                    <a:pt x="3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4679776" y="4071470"/>
              <a:ext cx="180407" cy="115591"/>
            </a:xfrm>
            <a:custGeom>
              <a:avLst/>
              <a:gdLst/>
              <a:ahLst/>
              <a:cxnLst/>
              <a:rect l="l" t="t" r="r" b="b"/>
              <a:pathLst>
                <a:path w="9970" h="6388" extrusionOk="0">
                  <a:moveTo>
                    <a:pt x="4218" y="1"/>
                  </a:moveTo>
                  <a:cubicBezTo>
                    <a:pt x="4082" y="1"/>
                    <a:pt x="3946" y="5"/>
                    <a:pt x="3811" y="13"/>
                  </a:cubicBezTo>
                  <a:cubicBezTo>
                    <a:pt x="2958" y="65"/>
                    <a:pt x="2115" y="301"/>
                    <a:pt x="1420" y="808"/>
                  </a:cubicBezTo>
                  <a:cubicBezTo>
                    <a:pt x="780" y="1269"/>
                    <a:pt x="258" y="1933"/>
                    <a:pt x="90" y="2713"/>
                  </a:cubicBezTo>
                  <a:cubicBezTo>
                    <a:pt x="48" y="2902"/>
                    <a:pt x="32" y="3095"/>
                    <a:pt x="32" y="3283"/>
                  </a:cubicBezTo>
                  <a:cubicBezTo>
                    <a:pt x="12" y="3315"/>
                    <a:pt x="1" y="3351"/>
                    <a:pt x="7" y="3393"/>
                  </a:cubicBezTo>
                  <a:cubicBezTo>
                    <a:pt x="38" y="4189"/>
                    <a:pt x="367" y="4979"/>
                    <a:pt x="937" y="5539"/>
                  </a:cubicBezTo>
                  <a:cubicBezTo>
                    <a:pt x="1592" y="6178"/>
                    <a:pt x="2510" y="6388"/>
                    <a:pt x="3403" y="6388"/>
                  </a:cubicBezTo>
                  <a:cubicBezTo>
                    <a:pt x="3445" y="6388"/>
                    <a:pt x="3486" y="6387"/>
                    <a:pt x="3528" y="6387"/>
                  </a:cubicBezTo>
                  <a:cubicBezTo>
                    <a:pt x="5055" y="6360"/>
                    <a:pt x="6547" y="5764"/>
                    <a:pt x="7724" y="4795"/>
                  </a:cubicBezTo>
                  <a:cubicBezTo>
                    <a:pt x="8315" y="4314"/>
                    <a:pt x="8823" y="3743"/>
                    <a:pt x="9231" y="3095"/>
                  </a:cubicBezTo>
                  <a:cubicBezTo>
                    <a:pt x="9430" y="2776"/>
                    <a:pt x="9608" y="2441"/>
                    <a:pt x="9744" y="2090"/>
                  </a:cubicBezTo>
                  <a:cubicBezTo>
                    <a:pt x="9817" y="1912"/>
                    <a:pt x="9911" y="1719"/>
                    <a:pt x="9933" y="1530"/>
                  </a:cubicBezTo>
                  <a:cubicBezTo>
                    <a:pt x="9969" y="1263"/>
                    <a:pt x="9807" y="1091"/>
                    <a:pt x="9566" y="1012"/>
                  </a:cubicBezTo>
                  <a:cubicBezTo>
                    <a:pt x="9080" y="855"/>
                    <a:pt x="8566" y="750"/>
                    <a:pt x="8069" y="630"/>
                  </a:cubicBezTo>
                  <a:cubicBezTo>
                    <a:pt x="7573" y="509"/>
                    <a:pt x="7076" y="400"/>
                    <a:pt x="6573" y="296"/>
                  </a:cubicBezTo>
                  <a:cubicBezTo>
                    <a:pt x="5801" y="135"/>
                    <a:pt x="5009" y="1"/>
                    <a:pt x="4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4484730" y="3893126"/>
              <a:ext cx="108353" cy="227581"/>
            </a:xfrm>
            <a:custGeom>
              <a:avLst/>
              <a:gdLst/>
              <a:ahLst/>
              <a:cxnLst/>
              <a:rect l="l" t="t" r="r" b="b"/>
              <a:pathLst>
                <a:path w="5988" h="12577" extrusionOk="0">
                  <a:moveTo>
                    <a:pt x="1546" y="1"/>
                  </a:moveTo>
                  <a:cubicBezTo>
                    <a:pt x="1468" y="1"/>
                    <a:pt x="1389" y="39"/>
                    <a:pt x="1361" y="110"/>
                  </a:cubicBezTo>
                  <a:cubicBezTo>
                    <a:pt x="566" y="2115"/>
                    <a:pt x="116" y="4249"/>
                    <a:pt x="54" y="6409"/>
                  </a:cubicBezTo>
                  <a:cubicBezTo>
                    <a:pt x="1" y="8210"/>
                    <a:pt x="288" y="10177"/>
                    <a:pt x="1644" y="11491"/>
                  </a:cubicBezTo>
                  <a:cubicBezTo>
                    <a:pt x="2319" y="12140"/>
                    <a:pt x="3211" y="12576"/>
                    <a:pt x="4158" y="12576"/>
                  </a:cubicBezTo>
                  <a:cubicBezTo>
                    <a:pt x="4195" y="12576"/>
                    <a:pt x="4233" y="12576"/>
                    <a:pt x="4271" y="12574"/>
                  </a:cubicBezTo>
                  <a:cubicBezTo>
                    <a:pt x="4423" y="12563"/>
                    <a:pt x="4485" y="12422"/>
                    <a:pt x="4454" y="12307"/>
                  </a:cubicBezTo>
                  <a:cubicBezTo>
                    <a:pt x="4925" y="11507"/>
                    <a:pt x="5359" y="10679"/>
                    <a:pt x="5637" y="9795"/>
                  </a:cubicBezTo>
                  <a:cubicBezTo>
                    <a:pt x="5903" y="8942"/>
                    <a:pt x="5987" y="8042"/>
                    <a:pt x="5877" y="7158"/>
                  </a:cubicBezTo>
                  <a:cubicBezTo>
                    <a:pt x="5657" y="5405"/>
                    <a:pt x="4799" y="3820"/>
                    <a:pt x="3737" y="2434"/>
                  </a:cubicBezTo>
                  <a:cubicBezTo>
                    <a:pt x="3099" y="1601"/>
                    <a:pt x="2392" y="827"/>
                    <a:pt x="1686" y="58"/>
                  </a:cubicBezTo>
                  <a:cubicBezTo>
                    <a:pt x="1652" y="19"/>
                    <a:pt x="1599" y="1"/>
                    <a:pt x="15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4518369" y="3539947"/>
              <a:ext cx="545058" cy="734277"/>
            </a:xfrm>
            <a:custGeom>
              <a:avLst/>
              <a:gdLst/>
              <a:ahLst/>
              <a:cxnLst/>
              <a:rect l="l" t="t" r="r" b="b"/>
              <a:pathLst>
                <a:path w="30122" h="40579" extrusionOk="0">
                  <a:moveTo>
                    <a:pt x="17896" y="0"/>
                  </a:moveTo>
                  <a:cubicBezTo>
                    <a:pt x="17813" y="0"/>
                    <a:pt x="17738" y="48"/>
                    <a:pt x="17728" y="158"/>
                  </a:cubicBezTo>
                  <a:cubicBezTo>
                    <a:pt x="17460" y="3035"/>
                    <a:pt x="17010" y="5897"/>
                    <a:pt x="16383" y="8718"/>
                  </a:cubicBezTo>
                  <a:cubicBezTo>
                    <a:pt x="15755" y="11548"/>
                    <a:pt x="14943" y="14343"/>
                    <a:pt x="13965" y="17074"/>
                  </a:cubicBezTo>
                  <a:cubicBezTo>
                    <a:pt x="13782" y="17588"/>
                    <a:pt x="13588" y="18100"/>
                    <a:pt x="13395" y="18607"/>
                  </a:cubicBezTo>
                  <a:cubicBezTo>
                    <a:pt x="13390" y="18624"/>
                    <a:pt x="13385" y="18634"/>
                    <a:pt x="13379" y="18650"/>
                  </a:cubicBezTo>
                  <a:cubicBezTo>
                    <a:pt x="12668" y="20496"/>
                    <a:pt x="11878" y="22312"/>
                    <a:pt x="11009" y="24097"/>
                  </a:cubicBezTo>
                  <a:cubicBezTo>
                    <a:pt x="10847" y="23077"/>
                    <a:pt x="10553" y="22082"/>
                    <a:pt x="10183" y="21119"/>
                  </a:cubicBezTo>
                  <a:cubicBezTo>
                    <a:pt x="9743" y="19984"/>
                    <a:pt x="9203" y="18895"/>
                    <a:pt x="8638" y="17817"/>
                  </a:cubicBezTo>
                  <a:cubicBezTo>
                    <a:pt x="8079" y="16745"/>
                    <a:pt x="7488" y="15683"/>
                    <a:pt x="6943" y="14605"/>
                  </a:cubicBezTo>
                  <a:cubicBezTo>
                    <a:pt x="6409" y="13553"/>
                    <a:pt x="5918" y="12480"/>
                    <a:pt x="5546" y="11360"/>
                  </a:cubicBezTo>
                  <a:cubicBezTo>
                    <a:pt x="5179" y="10261"/>
                    <a:pt x="4945" y="9116"/>
                    <a:pt x="4908" y="7954"/>
                  </a:cubicBezTo>
                  <a:cubicBezTo>
                    <a:pt x="4908" y="7807"/>
                    <a:pt x="4902" y="7655"/>
                    <a:pt x="4908" y="7510"/>
                  </a:cubicBezTo>
                  <a:cubicBezTo>
                    <a:pt x="4911" y="7381"/>
                    <a:pt x="4814" y="7318"/>
                    <a:pt x="4713" y="7318"/>
                  </a:cubicBezTo>
                  <a:cubicBezTo>
                    <a:pt x="4605" y="7318"/>
                    <a:pt x="4491" y="7390"/>
                    <a:pt x="4489" y="7530"/>
                  </a:cubicBezTo>
                  <a:cubicBezTo>
                    <a:pt x="4474" y="8708"/>
                    <a:pt x="4667" y="9884"/>
                    <a:pt x="5002" y="11015"/>
                  </a:cubicBezTo>
                  <a:cubicBezTo>
                    <a:pt x="5341" y="12161"/>
                    <a:pt x="5819" y="13260"/>
                    <a:pt x="6341" y="14333"/>
                  </a:cubicBezTo>
                  <a:cubicBezTo>
                    <a:pt x="6875" y="15416"/>
                    <a:pt x="7461" y="16477"/>
                    <a:pt x="8026" y="17545"/>
                  </a:cubicBezTo>
                  <a:cubicBezTo>
                    <a:pt x="8592" y="18602"/>
                    <a:pt x="9140" y="19670"/>
                    <a:pt x="9596" y="20774"/>
                  </a:cubicBezTo>
                  <a:cubicBezTo>
                    <a:pt x="10046" y="21867"/>
                    <a:pt x="10417" y="22998"/>
                    <a:pt x="10601" y="24164"/>
                  </a:cubicBezTo>
                  <a:cubicBezTo>
                    <a:pt x="10627" y="24311"/>
                    <a:pt x="10647" y="24458"/>
                    <a:pt x="10664" y="24604"/>
                  </a:cubicBezTo>
                  <a:cubicBezTo>
                    <a:pt x="10669" y="24647"/>
                    <a:pt x="10685" y="24683"/>
                    <a:pt x="10705" y="24714"/>
                  </a:cubicBezTo>
                  <a:cubicBezTo>
                    <a:pt x="10647" y="24829"/>
                    <a:pt x="10596" y="24939"/>
                    <a:pt x="10538" y="25055"/>
                  </a:cubicBezTo>
                  <a:cubicBezTo>
                    <a:pt x="9234" y="27629"/>
                    <a:pt x="7770" y="30129"/>
                    <a:pt x="6158" y="32527"/>
                  </a:cubicBezTo>
                  <a:cubicBezTo>
                    <a:pt x="5184" y="33976"/>
                    <a:pt x="4155" y="35389"/>
                    <a:pt x="3071" y="36754"/>
                  </a:cubicBezTo>
                  <a:cubicBezTo>
                    <a:pt x="2873" y="35001"/>
                    <a:pt x="2631" y="33254"/>
                    <a:pt x="2354" y="31506"/>
                  </a:cubicBezTo>
                  <a:cubicBezTo>
                    <a:pt x="2071" y="29695"/>
                    <a:pt x="1747" y="27890"/>
                    <a:pt x="1381" y="26091"/>
                  </a:cubicBezTo>
                  <a:cubicBezTo>
                    <a:pt x="1177" y="25075"/>
                    <a:pt x="962" y="24065"/>
                    <a:pt x="733" y="23055"/>
                  </a:cubicBezTo>
                  <a:cubicBezTo>
                    <a:pt x="711" y="22965"/>
                    <a:pt x="616" y="22911"/>
                    <a:pt x="528" y="22911"/>
                  </a:cubicBezTo>
                  <a:cubicBezTo>
                    <a:pt x="508" y="22911"/>
                    <a:pt x="489" y="22914"/>
                    <a:pt x="470" y="22920"/>
                  </a:cubicBezTo>
                  <a:cubicBezTo>
                    <a:pt x="356" y="22956"/>
                    <a:pt x="308" y="23071"/>
                    <a:pt x="335" y="23181"/>
                  </a:cubicBezTo>
                  <a:cubicBezTo>
                    <a:pt x="738" y="24961"/>
                    <a:pt x="1103" y="26744"/>
                    <a:pt x="1433" y="28540"/>
                  </a:cubicBezTo>
                  <a:cubicBezTo>
                    <a:pt x="1757" y="30329"/>
                    <a:pt x="2045" y="32124"/>
                    <a:pt x="2296" y="33923"/>
                  </a:cubicBezTo>
                  <a:cubicBezTo>
                    <a:pt x="2438" y="34944"/>
                    <a:pt x="2564" y="35964"/>
                    <a:pt x="2679" y="36985"/>
                  </a:cubicBezTo>
                  <a:cubicBezTo>
                    <a:pt x="2689" y="37048"/>
                    <a:pt x="2721" y="37104"/>
                    <a:pt x="2767" y="37142"/>
                  </a:cubicBezTo>
                  <a:cubicBezTo>
                    <a:pt x="2150" y="37910"/>
                    <a:pt x="1518" y="38669"/>
                    <a:pt x="863" y="39412"/>
                  </a:cubicBezTo>
                  <a:cubicBezTo>
                    <a:pt x="622" y="39685"/>
                    <a:pt x="381" y="39956"/>
                    <a:pt x="136" y="40229"/>
                  </a:cubicBezTo>
                  <a:cubicBezTo>
                    <a:pt x="1" y="40379"/>
                    <a:pt x="144" y="40579"/>
                    <a:pt x="298" y="40579"/>
                  </a:cubicBezTo>
                  <a:cubicBezTo>
                    <a:pt x="346" y="40579"/>
                    <a:pt x="396" y="40559"/>
                    <a:pt x="439" y="40511"/>
                  </a:cubicBezTo>
                  <a:cubicBezTo>
                    <a:pt x="2390" y="38355"/>
                    <a:pt x="4201" y="36074"/>
                    <a:pt x="5865" y="33688"/>
                  </a:cubicBezTo>
                  <a:cubicBezTo>
                    <a:pt x="5881" y="33667"/>
                    <a:pt x="5897" y="33641"/>
                    <a:pt x="5913" y="33619"/>
                  </a:cubicBezTo>
                  <a:cubicBezTo>
                    <a:pt x="5941" y="33640"/>
                    <a:pt x="5973" y="33654"/>
                    <a:pt x="6005" y="33654"/>
                  </a:cubicBezTo>
                  <a:cubicBezTo>
                    <a:pt x="6014" y="33654"/>
                    <a:pt x="6023" y="33653"/>
                    <a:pt x="6032" y="33651"/>
                  </a:cubicBezTo>
                  <a:lnTo>
                    <a:pt x="10161" y="33076"/>
                  </a:lnTo>
                  <a:cubicBezTo>
                    <a:pt x="11543" y="32887"/>
                    <a:pt x="12924" y="32694"/>
                    <a:pt x="14305" y="32500"/>
                  </a:cubicBezTo>
                  <a:cubicBezTo>
                    <a:pt x="15085" y="32390"/>
                    <a:pt x="15859" y="32286"/>
                    <a:pt x="16639" y="32175"/>
                  </a:cubicBezTo>
                  <a:cubicBezTo>
                    <a:pt x="16749" y="32160"/>
                    <a:pt x="16843" y="32076"/>
                    <a:pt x="16838" y="31955"/>
                  </a:cubicBezTo>
                  <a:cubicBezTo>
                    <a:pt x="16833" y="31858"/>
                    <a:pt x="16745" y="31756"/>
                    <a:pt x="16640" y="31756"/>
                  </a:cubicBezTo>
                  <a:cubicBezTo>
                    <a:pt x="16633" y="31756"/>
                    <a:pt x="16626" y="31756"/>
                    <a:pt x="16619" y="31757"/>
                  </a:cubicBezTo>
                  <a:cubicBezTo>
                    <a:pt x="15242" y="31950"/>
                    <a:pt x="13871" y="32144"/>
                    <a:pt x="12495" y="32332"/>
                  </a:cubicBezTo>
                  <a:cubicBezTo>
                    <a:pt x="11113" y="32527"/>
                    <a:pt x="9732" y="32720"/>
                    <a:pt x="8345" y="32914"/>
                  </a:cubicBezTo>
                  <a:cubicBezTo>
                    <a:pt x="7628" y="33013"/>
                    <a:pt x="6911" y="33112"/>
                    <a:pt x="6195" y="33211"/>
                  </a:cubicBezTo>
                  <a:cubicBezTo>
                    <a:pt x="7728" y="30967"/>
                    <a:pt x="9135" y="28634"/>
                    <a:pt x="10402" y="26221"/>
                  </a:cubicBezTo>
                  <a:cubicBezTo>
                    <a:pt x="11658" y="23835"/>
                    <a:pt x="12772" y="21370"/>
                    <a:pt x="13740" y="18859"/>
                  </a:cubicBezTo>
                  <a:cubicBezTo>
                    <a:pt x="14907" y="18216"/>
                    <a:pt x="16037" y="17503"/>
                    <a:pt x="17121" y="16729"/>
                  </a:cubicBezTo>
                  <a:cubicBezTo>
                    <a:pt x="17146" y="16776"/>
                    <a:pt x="17194" y="16808"/>
                    <a:pt x="17252" y="16829"/>
                  </a:cubicBezTo>
                  <a:cubicBezTo>
                    <a:pt x="18612" y="17274"/>
                    <a:pt x="19972" y="17723"/>
                    <a:pt x="21333" y="18173"/>
                  </a:cubicBezTo>
                  <a:cubicBezTo>
                    <a:pt x="22688" y="18624"/>
                    <a:pt x="24043" y="19068"/>
                    <a:pt x="25398" y="19518"/>
                  </a:cubicBezTo>
                  <a:cubicBezTo>
                    <a:pt x="26168" y="19769"/>
                    <a:pt x="26936" y="20025"/>
                    <a:pt x="27706" y="20276"/>
                  </a:cubicBezTo>
                  <a:cubicBezTo>
                    <a:pt x="27723" y="20282"/>
                    <a:pt x="27740" y="20285"/>
                    <a:pt x="27757" y="20285"/>
                  </a:cubicBezTo>
                  <a:cubicBezTo>
                    <a:pt x="27847" y="20285"/>
                    <a:pt x="27934" y="20209"/>
                    <a:pt x="27952" y="20126"/>
                  </a:cubicBezTo>
                  <a:cubicBezTo>
                    <a:pt x="27984" y="20005"/>
                    <a:pt x="27905" y="19911"/>
                    <a:pt x="27795" y="19874"/>
                  </a:cubicBezTo>
                  <a:cubicBezTo>
                    <a:pt x="26434" y="19424"/>
                    <a:pt x="25074" y="18974"/>
                    <a:pt x="23714" y="18524"/>
                  </a:cubicBezTo>
                  <a:cubicBezTo>
                    <a:pt x="22358" y="18079"/>
                    <a:pt x="21003" y="17629"/>
                    <a:pt x="19648" y="17185"/>
                  </a:cubicBezTo>
                  <a:cubicBezTo>
                    <a:pt x="18931" y="16943"/>
                    <a:pt x="18209" y="16709"/>
                    <a:pt x="17486" y="16467"/>
                  </a:cubicBezTo>
                  <a:cubicBezTo>
                    <a:pt x="18590" y="15661"/>
                    <a:pt x="19658" y="14793"/>
                    <a:pt x="20684" y="13888"/>
                  </a:cubicBezTo>
                  <a:cubicBezTo>
                    <a:pt x="21768" y="12930"/>
                    <a:pt x="22809" y="11931"/>
                    <a:pt x="23818" y="10900"/>
                  </a:cubicBezTo>
                  <a:cubicBezTo>
                    <a:pt x="24833" y="9864"/>
                    <a:pt x="25811" y="8807"/>
                    <a:pt x="26779" y="7729"/>
                  </a:cubicBezTo>
                  <a:cubicBezTo>
                    <a:pt x="27743" y="6657"/>
                    <a:pt x="28695" y="5568"/>
                    <a:pt x="29641" y="4474"/>
                  </a:cubicBezTo>
                  <a:cubicBezTo>
                    <a:pt x="29757" y="4339"/>
                    <a:pt x="29873" y="4208"/>
                    <a:pt x="29987" y="4071"/>
                  </a:cubicBezTo>
                  <a:cubicBezTo>
                    <a:pt x="30122" y="3917"/>
                    <a:pt x="29981" y="3718"/>
                    <a:pt x="29828" y="3718"/>
                  </a:cubicBezTo>
                  <a:cubicBezTo>
                    <a:pt x="29778" y="3718"/>
                    <a:pt x="29727" y="3739"/>
                    <a:pt x="29684" y="3789"/>
                  </a:cubicBezTo>
                  <a:cubicBezTo>
                    <a:pt x="28742" y="4873"/>
                    <a:pt x="27800" y="5960"/>
                    <a:pt x="26847" y="7034"/>
                  </a:cubicBezTo>
                  <a:cubicBezTo>
                    <a:pt x="25885" y="8111"/>
                    <a:pt x="24907" y="9179"/>
                    <a:pt x="23902" y="10215"/>
                  </a:cubicBezTo>
                  <a:cubicBezTo>
                    <a:pt x="22903" y="11246"/>
                    <a:pt x="21877" y="12250"/>
                    <a:pt x="20814" y="13212"/>
                  </a:cubicBezTo>
                  <a:cubicBezTo>
                    <a:pt x="19758" y="14171"/>
                    <a:pt x="18659" y="15081"/>
                    <a:pt x="17513" y="15934"/>
                  </a:cubicBezTo>
                  <a:cubicBezTo>
                    <a:pt x="16383" y="16771"/>
                    <a:pt x="15200" y="17551"/>
                    <a:pt x="13975" y="18252"/>
                  </a:cubicBezTo>
                  <a:lnTo>
                    <a:pt x="13975" y="18247"/>
                  </a:lnTo>
                  <a:cubicBezTo>
                    <a:pt x="14996" y="15536"/>
                    <a:pt x="15849" y="12763"/>
                    <a:pt x="16530" y="9947"/>
                  </a:cubicBezTo>
                  <a:cubicBezTo>
                    <a:pt x="17209" y="7117"/>
                    <a:pt x="17711" y="4240"/>
                    <a:pt x="18025" y="1340"/>
                  </a:cubicBezTo>
                  <a:cubicBezTo>
                    <a:pt x="18063" y="980"/>
                    <a:pt x="18099" y="613"/>
                    <a:pt x="18136" y="252"/>
                  </a:cubicBezTo>
                  <a:cubicBezTo>
                    <a:pt x="18148" y="98"/>
                    <a:pt x="18014" y="0"/>
                    <a:pt x="17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4680735" y="3179061"/>
              <a:ext cx="290407" cy="363927"/>
            </a:xfrm>
            <a:custGeom>
              <a:avLst/>
              <a:gdLst/>
              <a:ahLst/>
              <a:cxnLst/>
              <a:rect l="l" t="t" r="r" b="b"/>
              <a:pathLst>
                <a:path w="16049" h="20112" extrusionOk="0">
                  <a:moveTo>
                    <a:pt x="10147" y="0"/>
                  </a:moveTo>
                  <a:cubicBezTo>
                    <a:pt x="8861" y="0"/>
                    <a:pt x="7569" y="194"/>
                    <a:pt x="6369" y="668"/>
                  </a:cubicBezTo>
                  <a:cubicBezTo>
                    <a:pt x="5683" y="935"/>
                    <a:pt x="5034" y="1296"/>
                    <a:pt x="4453" y="1751"/>
                  </a:cubicBezTo>
                  <a:cubicBezTo>
                    <a:pt x="4101" y="1630"/>
                    <a:pt x="3730" y="1568"/>
                    <a:pt x="3360" y="1568"/>
                  </a:cubicBezTo>
                  <a:cubicBezTo>
                    <a:pt x="2977" y="1568"/>
                    <a:pt x="2594" y="1634"/>
                    <a:pt x="2229" y="1767"/>
                  </a:cubicBezTo>
                  <a:cubicBezTo>
                    <a:pt x="1481" y="2044"/>
                    <a:pt x="858" y="2599"/>
                    <a:pt x="488" y="3306"/>
                  </a:cubicBezTo>
                  <a:cubicBezTo>
                    <a:pt x="283" y="3687"/>
                    <a:pt x="167" y="4101"/>
                    <a:pt x="121" y="4530"/>
                  </a:cubicBezTo>
                  <a:cubicBezTo>
                    <a:pt x="53" y="4562"/>
                    <a:pt x="0" y="4624"/>
                    <a:pt x="10" y="4724"/>
                  </a:cubicBezTo>
                  <a:cubicBezTo>
                    <a:pt x="131" y="6016"/>
                    <a:pt x="261" y="7303"/>
                    <a:pt x="466" y="8580"/>
                  </a:cubicBezTo>
                  <a:cubicBezTo>
                    <a:pt x="613" y="9479"/>
                    <a:pt x="790" y="10370"/>
                    <a:pt x="1031" y="11249"/>
                  </a:cubicBezTo>
                  <a:cubicBezTo>
                    <a:pt x="1104" y="11892"/>
                    <a:pt x="1203" y="12541"/>
                    <a:pt x="1350" y="13174"/>
                  </a:cubicBezTo>
                  <a:cubicBezTo>
                    <a:pt x="1544" y="14012"/>
                    <a:pt x="1826" y="14828"/>
                    <a:pt x="2214" y="15596"/>
                  </a:cubicBezTo>
                  <a:cubicBezTo>
                    <a:pt x="2601" y="16350"/>
                    <a:pt x="3103" y="17041"/>
                    <a:pt x="3695" y="17642"/>
                  </a:cubicBezTo>
                  <a:cubicBezTo>
                    <a:pt x="4877" y="18851"/>
                    <a:pt x="6453" y="19730"/>
                    <a:pt x="8122" y="20028"/>
                  </a:cubicBezTo>
                  <a:cubicBezTo>
                    <a:pt x="8401" y="20080"/>
                    <a:pt x="8686" y="20112"/>
                    <a:pt x="8970" y="20112"/>
                  </a:cubicBezTo>
                  <a:cubicBezTo>
                    <a:pt x="9149" y="20112"/>
                    <a:pt x="9327" y="20099"/>
                    <a:pt x="9503" y="20071"/>
                  </a:cubicBezTo>
                  <a:cubicBezTo>
                    <a:pt x="9963" y="19992"/>
                    <a:pt x="10392" y="19808"/>
                    <a:pt x="10785" y="19557"/>
                  </a:cubicBezTo>
                  <a:cubicBezTo>
                    <a:pt x="11491" y="19113"/>
                    <a:pt x="12114" y="18511"/>
                    <a:pt x="12631" y="17857"/>
                  </a:cubicBezTo>
                  <a:cubicBezTo>
                    <a:pt x="13684" y="16538"/>
                    <a:pt x="14358" y="14963"/>
                    <a:pt x="14840" y="13362"/>
                  </a:cubicBezTo>
                  <a:cubicBezTo>
                    <a:pt x="15080" y="12546"/>
                    <a:pt x="15275" y="11720"/>
                    <a:pt x="15442" y="10887"/>
                  </a:cubicBezTo>
                  <a:cubicBezTo>
                    <a:pt x="15635" y="9940"/>
                    <a:pt x="15792" y="8988"/>
                    <a:pt x="15896" y="8025"/>
                  </a:cubicBezTo>
                  <a:cubicBezTo>
                    <a:pt x="16002" y="7062"/>
                    <a:pt x="16048" y="6094"/>
                    <a:pt x="16012" y="5127"/>
                  </a:cubicBezTo>
                  <a:cubicBezTo>
                    <a:pt x="15991" y="4644"/>
                    <a:pt x="15949" y="4168"/>
                    <a:pt x="15886" y="3692"/>
                  </a:cubicBezTo>
                  <a:cubicBezTo>
                    <a:pt x="15824" y="3274"/>
                    <a:pt x="15756" y="2850"/>
                    <a:pt x="15620" y="2452"/>
                  </a:cubicBezTo>
                  <a:cubicBezTo>
                    <a:pt x="15483" y="2055"/>
                    <a:pt x="15290" y="1678"/>
                    <a:pt x="14997" y="1374"/>
                  </a:cubicBezTo>
                  <a:cubicBezTo>
                    <a:pt x="14892" y="1265"/>
                    <a:pt x="14777" y="1171"/>
                    <a:pt x="14652" y="1087"/>
                  </a:cubicBezTo>
                  <a:cubicBezTo>
                    <a:pt x="14647" y="1077"/>
                    <a:pt x="14647" y="1070"/>
                    <a:pt x="14641" y="1065"/>
                  </a:cubicBezTo>
                  <a:cubicBezTo>
                    <a:pt x="14317" y="474"/>
                    <a:pt x="13584" y="348"/>
                    <a:pt x="12977" y="249"/>
                  </a:cubicBezTo>
                  <a:cubicBezTo>
                    <a:pt x="12203" y="123"/>
                    <a:pt x="11413" y="34"/>
                    <a:pt x="10628" y="9"/>
                  </a:cubicBezTo>
                  <a:cubicBezTo>
                    <a:pt x="10468" y="3"/>
                    <a:pt x="10308" y="0"/>
                    <a:pt x="10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4694270" y="3215160"/>
              <a:ext cx="265255" cy="270267"/>
            </a:xfrm>
            <a:custGeom>
              <a:avLst/>
              <a:gdLst/>
              <a:ahLst/>
              <a:cxnLst/>
              <a:rect l="l" t="t" r="r" b="b"/>
              <a:pathLst>
                <a:path w="14659" h="14936" extrusionOk="0">
                  <a:moveTo>
                    <a:pt x="11607" y="2466"/>
                  </a:moveTo>
                  <a:lnTo>
                    <a:pt x="11607" y="2466"/>
                  </a:lnTo>
                  <a:cubicBezTo>
                    <a:pt x="11329" y="2639"/>
                    <a:pt x="11062" y="2823"/>
                    <a:pt x="10801" y="3016"/>
                  </a:cubicBezTo>
                  <a:cubicBezTo>
                    <a:pt x="9733" y="3801"/>
                    <a:pt x="8786" y="4743"/>
                    <a:pt x="8007" y="5810"/>
                  </a:cubicBezTo>
                  <a:cubicBezTo>
                    <a:pt x="7567" y="6412"/>
                    <a:pt x="7174" y="7050"/>
                    <a:pt x="6850" y="7720"/>
                  </a:cubicBezTo>
                  <a:cubicBezTo>
                    <a:pt x="6835" y="7752"/>
                    <a:pt x="6829" y="7783"/>
                    <a:pt x="6829" y="7815"/>
                  </a:cubicBezTo>
                  <a:cubicBezTo>
                    <a:pt x="6604" y="7595"/>
                    <a:pt x="6374" y="7390"/>
                    <a:pt x="6138" y="7187"/>
                  </a:cubicBezTo>
                  <a:cubicBezTo>
                    <a:pt x="6196" y="7150"/>
                    <a:pt x="6238" y="7092"/>
                    <a:pt x="6232" y="7008"/>
                  </a:cubicBezTo>
                  <a:cubicBezTo>
                    <a:pt x="6212" y="5747"/>
                    <a:pt x="6490" y="4482"/>
                    <a:pt x="7038" y="3345"/>
                  </a:cubicBezTo>
                  <a:cubicBezTo>
                    <a:pt x="7180" y="3058"/>
                    <a:pt x="7337" y="2775"/>
                    <a:pt x="7509" y="2504"/>
                  </a:cubicBezTo>
                  <a:cubicBezTo>
                    <a:pt x="8147" y="2570"/>
                    <a:pt x="8787" y="2603"/>
                    <a:pt x="9426" y="2603"/>
                  </a:cubicBezTo>
                  <a:cubicBezTo>
                    <a:pt x="9789" y="2603"/>
                    <a:pt x="10151" y="2592"/>
                    <a:pt x="10513" y="2572"/>
                  </a:cubicBezTo>
                  <a:cubicBezTo>
                    <a:pt x="10879" y="2545"/>
                    <a:pt x="11245" y="2514"/>
                    <a:pt x="11607" y="2466"/>
                  </a:cubicBezTo>
                  <a:close/>
                  <a:moveTo>
                    <a:pt x="3893" y="1"/>
                  </a:moveTo>
                  <a:cubicBezTo>
                    <a:pt x="3763" y="1"/>
                    <a:pt x="3631" y="108"/>
                    <a:pt x="3689" y="263"/>
                  </a:cubicBezTo>
                  <a:cubicBezTo>
                    <a:pt x="4160" y="1587"/>
                    <a:pt x="4317" y="3026"/>
                    <a:pt x="4135" y="4424"/>
                  </a:cubicBezTo>
                  <a:cubicBezTo>
                    <a:pt x="4082" y="4801"/>
                    <a:pt x="4003" y="5177"/>
                    <a:pt x="3909" y="5543"/>
                  </a:cubicBezTo>
                  <a:cubicBezTo>
                    <a:pt x="3763" y="5455"/>
                    <a:pt x="3621" y="5371"/>
                    <a:pt x="3476" y="5282"/>
                  </a:cubicBezTo>
                  <a:cubicBezTo>
                    <a:pt x="2460" y="4695"/>
                    <a:pt x="1387" y="4219"/>
                    <a:pt x="273" y="3859"/>
                  </a:cubicBezTo>
                  <a:cubicBezTo>
                    <a:pt x="257" y="3853"/>
                    <a:pt x="240" y="3850"/>
                    <a:pt x="223" y="3850"/>
                  </a:cubicBezTo>
                  <a:cubicBezTo>
                    <a:pt x="132" y="3850"/>
                    <a:pt x="44" y="3927"/>
                    <a:pt x="27" y="4016"/>
                  </a:cubicBezTo>
                  <a:cubicBezTo>
                    <a:pt x="1" y="4130"/>
                    <a:pt x="74" y="4230"/>
                    <a:pt x="184" y="4262"/>
                  </a:cubicBezTo>
                  <a:cubicBezTo>
                    <a:pt x="2094" y="4883"/>
                    <a:pt x="3889" y="5878"/>
                    <a:pt x="5447" y="7150"/>
                  </a:cubicBezTo>
                  <a:cubicBezTo>
                    <a:pt x="7017" y="8421"/>
                    <a:pt x="8362" y="9970"/>
                    <a:pt x="9393" y="11713"/>
                  </a:cubicBezTo>
                  <a:cubicBezTo>
                    <a:pt x="9974" y="12686"/>
                    <a:pt x="10450" y="13722"/>
                    <a:pt x="10811" y="14794"/>
                  </a:cubicBezTo>
                  <a:cubicBezTo>
                    <a:pt x="10843" y="14893"/>
                    <a:pt x="10922" y="14935"/>
                    <a:pt x="11002" y="14935"/>
                  </a:cubicBezTo>
                  <a:cubicBezTo>
                    <a:pt x="11130" y="14935"/>
                    <a:pt x="11261" y="14828"/>
                    <a:pt x="11209" y="14674"/>
                  </a:cubicBezTo>
                  <a:cubicBezTo>
                    <a:pt x="10545" y="12701"/>
                    <a:pt x="9509" y="10875"/>
                    <a:pt x="8185" y="9274"/>
                  </a:cubicBezTo>
                  <a:cubicBezTo>
                    <a:pt x="7823" y="8839"/>
                    <a:pt x="7446" y="8426"/>
                    <a:pt x="7048" y="8029"/>
                  </a:cubicBezTo>
                  <a:cubicBezTo>
                    <a:pt x="7111" y="8029"/>
                    <a:pt x="7180" y="7998"/>
                    <a:pt x="7217" y="7919"/>
                  </a:cubicBezTo>
                  <a:cubicBezTo>
                    <a:pt x="7777" y="6767"/>
                    <a:pt x="8519" y="5711"/>
                    <a:pt x="9409" y="4784"/>
                  </a:cubicBezTo>
                  <a:cubicBezTo>
                    <a:pt x="10298" y="3859"/>
                    <a:pt x="11329" y="3074"/>
                    <a:pt x="12455" y="2456"/>
                  </a:cubicBezTo>
                  <a:cubicBezTo>
                    <a:pt x="13088" y="2111"/>
                    <a:pt x="13747" y="1823"/>
                    <a:pt x="14433" y="1598"/>
                  </a:cubicBezTo>
                  <a:cubicBezTo>
                    <a:pt x="14659" y="1518"/>
                    <a:pt x="14583" y="1187"/>
                    <a:pt x="14379" y="1187"/>
                  </a:cubicBezTo>
                  <a:cubicBezTo>
                    <a:pt x="14357" y="1187"/>
                    <a:pt x="14332" y="1191"/>
                    <a:pt x="14307" y="1200"/>
                  </a:cubicBezTo>
                  <a:cubicBezTo>
                    <a:pt x="13621" y="1425"/>
                    <a:pt x="12962" y="1713"/>
                    <a:pt x="12323" y="2053"/>
                  </a:cubicBezTo>
                  <a:cubicBezTo>
                    <a:pt x="12286" y="2008"/>
                    <a:pt x="12233" y="1973"/>
                    <a:pt x="12175" y="1973"/>
                  </a:cubicBezTo>
                  <a:cubicBezTo>
                    <a:pt x="12167" y="1973"/>
                    <a:pt x="12159" y="1974"/>
                    <a:pt x="12151" y="1975"/>
                  </a:cubicBezTo>
                  <a:cubicBezTo>
                    <a:pt x="11243" y="2114"/>
                    <a:pt x="10326" y="2185"/>
                    <a:pt x="9408" y="2185"/>
                  </a:cubicBezTo>
                  <a:cubicBezTo>
                    <a:pt x="8394" y="2185"/>
                    <a:pt x="7379" y="2098"/>
                    <a:pt x="6379" y="1922"/>
                  </a:cubicBezTo>
                  <a:cubicBezTo>
                    <a:pt x="5845" y="1833"/>
                    <a:pt x="5312" y="1713"/>
                    <a:pt x="4788" y="1572"/>
                  </a:cubicBezTo>
                  <a:cubicBezTo>
                    <a:pt x="4768" y="1567"/>
                    <a:pt x="4749" y="1564"/>
                    <a:pt x="4732" y="1564"/>
                  </a:cubicBezTo>
                  <a:cubicBezTo>
                    <a:pt x="4519" y="1564"/>
                    <a:pt x="4457" y="1913"/>
                    <a:pt x="4694" y="1980"/>
                  </a:cubicBezTo>
                  <a:cubicBezTo>
                    <a:pt x="5469" y="2190"/>
                    <a:pt x="6258" y="2340"/>
                    <a:pt x="7055" y="2446"/>
                  </a:cubicBezTo>
                  <a:cubicBezTo>
                    <a:pt x="6420" y="3492"/>
                    <a:pt x="6012" y="4680"/>
                    <a:pt x="5877" y="5894"/>
                  </a:cubicBezTo>
                  <a:cubicBezTo>
                    <a:pt x="5835" y="6233"/>
                    <a:pt x="5819" y="6574"/>
                    <a:pt x="5819" y="6914"/>
                  </a:cubicBezTo>
                  <a:cubicBezTo>
                    <a:pt x="5322" y="6506"/>
                    <a:pt x="4804" y="6124"/>
                    <a:pt x="4265" y="5774"/>
                  </a:cubicBezTo>
                  <a:cubicBezTo>
                    <a:pt x="4276" y="5753"/>
                    <a:pt x="4292" y="5731"/>
                    <a:pt x="4297" y="5706"/>
                  </a:cubicBezTo>
                  <a:cubicBezTo>
                    <a:pt x="4689" y="4282"/>
                    <a:pt x="4725" y="2770"/>
                    <a:pt x="4422" y="1326"/>
                  </a:cubicBezTo>
                  <a:cubicBezTo>
                    <a:pt x="4338" y="923"/>
                    <a:pt x="4223" y="526"/>
                    <a:pt x="4087" y="138"/>
                  </a:cubicBezTo>
                  <a:cubicBezTo>
                    <a:pt x="4053" y="42"/>
                    <a:pt x="3973" y="1"/>
                    <a:pt x="3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22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23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1" name="Google Shape;1481;gf3ea9f085e_0_1646"/>
          <p:cNvGrpSpPr/>
          <p:nvPr/>
        </p:nvGrpSpPr>
        <p:grpSpPr>
          <a:xfrm rot="1800064">
            <a:off x="974844" y="3592441"/>
            <a:ext cx="2304104" cy="2304340"/>
            <a:chOff x="5539925" y="3455525"/>
            <a:chExt cx="1954350" cy="1954550"/>
          </a:xfrm>
        </p:grpSpPr>
        <p:sp>
          <p:nvSpPr>
            <p:cNvPr id="1482" name="Google Shape;1482;gf3ea9f085e_0_1646"/>
            <p:cNvSpPr/>
            <p:nvPr/>
          </p:nvSpPr>
          <p:spPr>
            <a:xfrm>
              <a:off x="5539925" y="3455525"/>
              <a:ext cx="1954350" cy="1954550"/>
            </a:xfrm>
            <a:custGeom>
              <a:avLst/>
              <a:gdLst/>
              <a:ahLst/>
              <a:cxnLst/>
              <a:rect l="l" t="t" r="r" b="b"/>
              <a:pathLst>
                <a:path w="78174" h="78182" extrusionOk="0">
                  <a:moveTo>
                    <a:pt x="39090" y="0"/>
                  </a:moveTo>
                  <a:cubicBezTo>
                    <a:pt x="17501" y="0"/>
                    <a:pt x="1" y="17502"/>
                    <a:pt x="1" y="39092"/>
                  </a:cubicBezTo>
                  <a:cubicBezTo>
                    <a:pt x="1" y="60681"/>
                    <a:pt x="17501" y="78181"/>
                    <a:pt x="39090" y="78181"/>
                  </a:cubicBezTo>
                  <a:cubicBezTo>
                    <a:pt x="60673" y="78181"/>
                    <a:pt x="78173" y="60681"/>
                    <a:pt x="78173" y="39092"/>
                  </a:cubicBezTo>
                  <a:cubicBezTo>
                    <a:pt x="78173" y="17502"/>
                    <a:pt x="60673" y="0"/>
                    <a:pt x="39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f3ea9f085e_0_1646"/>
            <p:cNvSpPr/>
            <p:nvPr/>
          </p:nvSpPr>
          <p:spPr>
            <a:xfrm>
              <a:off x="6071500" y="3939950"/>
              <a:ext cx="211275" cy="211225"/>
            </a:xfrm>
            <a:custGeom>
              <a:avLst/>
              <a:gdLst/>
              <a:ahLst/>
              <a:cxnLst/>
              <a:rect l="l" t="t" r="r" b="b"/>
              <a:pathLst>
                <a:path w="8451" h="8449" extrusionOk="0">
                  <a:moveTo>
                    <a:pt x="4223" y="0"/>
                  </a:moveTo>
                  <a:cubicBezTo>
                    <a:pt x="1890" y="0"/>
                    <a:pt x="1" y="1894"/>
                    <a:pt x="1" y="4228"/>
                  </a:cubicBezTo>
                  <a:cubicBezTo>
                    <a:pt x="1" y="6561"/>
                    <a:pt x="1890" y="8448"/>
                    <a:pt x="4223" y="8448"/>
                  </a:cubicBezTo>
                  <a:cubicBezTo>
                    <a:pt x="6555" y="8448"/>
                    <a:pt x="8450" y="6561"/>
                    <a:pt x="8450" y="4228"/>
                  </a:cubicBezTo>
                  <a:cubicBezTo>
                    <a:pt x="8450" y="1894"/>
                    <a:pt x="6555" y="0"/>
                    <a:pt x="4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f3ea9f085e_0_1646"/>
            <p:cNvSpPr/>
            <p:nvPr/>
          </p:nvSpPr>
          <p:spPr>
            <a:xfrm>
              <a:off x="6011075" y="4404450"/>
              <a:ext cx="188050" cy="188050"/>
            </a:xfrm>
            <a:custGeom>
              <a:avLst/>
              <a:gdLst/>
              <a:ahLst/>
              <a:cxnLst/>
              <a:rect l="l" t="t" r="r" b="b"/>
              <a:pathLst>
                <a:path w="7522" h="7522" extrusionOk="0">
                  <a:moveTo>
                    <a:pt x="3763" y="1"/>
                  </a:moveTo>
                  <a:cubicBezTo>
                    <a:pt x="1683" y="1"/>
                    <a:pt x="1" y="1683"/>
                    <a:pt x="1" y="3765"/>
                  </a:cubicBezTo>
                  <a:cubicBezTo>
                    <a:pt x="1" y="5839"/>
                    <a:pt x="1683" y="7521"/>
                    <a:pt x="3763" y="7521"/>
                  </a:cubicBezTo>
                  <a:cubicBezTo>
                    <a:pt x="5837" y="7521"/>
                    <a:pt x="7521" y="5839"/>
                    <a:pt x="7521" y="3765"/>
                  </a:cubicBezTo>
                  <a:cubicBezTo>
                    <a:pt x="7521" y="1683"/>
                    <a:pt x="5837" y="1"/>
                    <a:pt x="3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f3ea9f085e_0_1646"/>
            <p:cNvSpPr/>
            <p:nvPr/>
          </p:nvSpPr>
          <p:spPr>
            <a:xfrm>
              <a:off x="6026775" y="4435775"/>
              <a:ext cx="172350" cy="156725"/>
            </a:xfrm>
            <a:custGeom>
              <a:avLst/>
              <a:gdLst/>
              <a:ahLst/>
              <a:cxnLst/>
              <a:rect l="l" t="t" r="r" b="b"/>
              <a:pathLst>
                <a:path w="6894" h="6269" extrusionOk="0">
                  <a:moveTo>
                    <a:pt x="5939" y="1"/>
                  </a:moveTo>
                  <a:lnTo>
                    <a:pt x="5939" y="1"/>
                  </a:lnTo>
                  <a:cubicBezTo>
                    <a:pt x="6343" y="604"/>
                    <a:pt x="6575" y="1319"/>
                    <a:pt x="6575" y="2094"/>
                  </a:cubicBezTo>
                  <a:cubicBezTo>
                    <a:pt x="6575" y="4168"/>
                    <a:pt x="4891" y="5858"/>
                    <a:pt x="2811" y="5858"/>
                  </a:cubicBezTo>
                  <a:cubicBezTo>
                    <a:pt x="1698" y="5858"/>
                    <a:pt x="691" y="5368"/>
                    <a:pt x="1" y="4599"/>
                  </a:cubicBezTo>
                  <a:lnTo>
                    <a:pt x="1" y="4599"/>
                  </a:lnTo>
                  <a:cubicBezTo>
                    <a:pt x="677" y="5607"/>
                    <a:pt x="1830" y="6268"/>
                    <a:pt x="3135" y="6268"/>
                  </a:cubicBezTo>
                  <a:cubicBezTo>
                    <a:pt x="5209" y="6268"/>
                    <a:pt x="6893" y="4586"/>
                    <a:pt x="6893" y="2512"/>
                  </a:cubicBezTo>
                  <a:cubicBezTo>
                    <a:pt x="6893" y="1543"/>
                    <a:pt x="6536" y="669"/>
                    <a:pt x="5939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f3ea9f085e_0_1646"/>
            <p:cNvSpPr/>
            <p:nvPr/>
          </p:nvSpPr>
          <p:spPr>
            <a:xfrm>
              <a:off x="6024800" y="4415900"/>
              <a:ext cx="144500" cy="144475"/>
            </a:xfrm>
            <a:custGeom>
              <a:avLst/>
              <a:gdLst/>
              <a:ahLst/>
              <a:cxnLst/>
              <a:rect l="l" t="t" r="r" b="b"/>
              <a:pathLst>
                <a:path w="5780" h="5779" extrusionOk="0">
                  <a:moveTo>
                    <a:pt x="2890" y="1"/>
                  </a:moveTo>
                  <a:cubicBezTo>
                    <a:pt x="1293" y="1"/>
                    <a:pt x="0" y="1292"/>
                    <a:pt x="0" y="2889"/>
                  </a:cubicBezTo>
                  <a:cubicBezTo>
                    <a:pt x="0" y="4479"/>
                    <a:pt x="1293" y="5778"/>
                    <a:pt x="2890" y="5778"/>
                  </a:cubicBezTo>
                  <a:cubicBezTo>
                    <a:pt x="4487" y="5778"/>
                    <a:pt x="5780" y="4479"/>
                    <a:pt x="5780" y="2889"/>
                  </a:cubicBezTo>
                  <a:cubicBezTo>
                    <a:pt x="5780" y="1292"/>
                    <a:pt x="4487" y="1"/>
                    <a:pt x="2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f3ea9f085e_0_1646"/>
            <p:cNvSpPr/>
            <p:nvPr/>
          </p:nvSpPr>
          <p:spPr>
            <a:xfrm>
              <a:off x="6788525" y="4930425"/>
              <a:ext cx="256300" cy="256325"/>
            </a:xfrm>
            <a:custGeom>
              <a:avLst/>
              <a:gdLst/>
              <a:ahLst/>
              <a:cxnLst/>
              <a:rect l="l" t="t" r="r" b="b"/>
              <a:pathLst>
                <a:path w="10252" h="10253" extrusionOk="0">
                  <a:moveTo>
                    <a:pt x="5129" y="1"/>
                  </a:moveTo>
                  <a:cubicBezTo>
                    <a:pt x="2300" y="1"/>
                    <a:pt x="0" y="2294"/>
                    <a:pt x="0" y="5130"/>
                  </a:cubicBezTo>
                  <a:cubicBezTo>
                    <a:pt x="0" y="7959"/>
                    <a:pt x="2300" y="10252"/>
                    <a:pt x="5129" y="10252"/>
                  </a:cubicBezTo>
                  <a:cubicBezTo>
                    <a:pt x="7959" y="10252"/>
                    <a:pt x="10252" y="7959"/>
                    <a:pt x="10252" y="5130"/>
                  </a:cubicBezTo>
                  <a:cubicBezTo>
                    <a:pt x="10252" y="2294"/>
                    <a:pt x="7959" y="1"/>
                    <a:pt x="5129" y="1"/>
                  </a:cubicBezTo>
                  <a:close/>
                </a:path>
              </a:pathLst>
            </a:custGeom>
            <a:solidFill>
              <a:srgbClr val="FF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f3ea9f085e_0_1646"/>
            <p:cNvSpPr/>
            <p:nvPr/>
          </p:nvSpPr>
          <p:spPr>
            <a:xfrm>
              <a:off x="6810025" y="4973175"/>
              <a:ext cx="234800" cy="213575"/>
            </a:xfrm>
            <a:custGeom>
              <a:avLst/>
              <a:gdLst/>
              <a:ahLst/>
              <a:cxnLst/>
              <a:rect l="l" t="t" r="r" b="b"/>
              <a:pathLst>
                <a:path w="9392" h="8543" extrusionOk="0">
                  <a:moveTo>
                    <a:pt x="8093" y="0"/>
                  </a:moveTo>
                  <a:cubicBezTo>
                    <a:pt x="8637" y="816"/>
                    <a:pt x="8955" y="1796"/>
                    <a:pt x="8955" y="2850"/>
                  </a:cubicBezTo>
                  <a:cubicBezTo>
                    <a:pt x="8955" y="5679"/>
                    <a:pt x="6661" y="7979"/>
                    <a:pt x="3832" y="7979"/>
                  </a:cubicBezTo>
                  <a:cubicBezTo>
                    <a:pt x="2307" y="7979"/>
                    <a:pt x="942" y="7316"/>
                    <a:pt x="1" y="6263"/>
                  </a:cubicBezTo>
                  <a:lnTo>
                    <a:pt x="1" y="6263"/>
                  </a:lnTo>
                  <a:cubicBezTo>
                    <a:pt x="923" y="7640"/>
                    <a:pt x="2493" y="8542"/>
                    <a:pt x="4269" y="8542"/>
                  </a:cubicBezTo>
                  <a:cubicBezTo>
                    <a:pt x="7099" y="8542"/>
                    <a:pt x="9392" y="6249"/>
                    <a:pt x="9392" y="3420"/>
                  </a:cubicBezTo>
                  <a:cubicBezTo>
                    <a:pt x="9392" y="2107"/>
                    <a:pt x="8901" y="908"/>
                    <a:pt x="8093" y="0"/>
                  </a:cubicBezTo>
                  <a:close/>
                </a:path>
              </a:pathLst>
            </a:custGeom>
            <a:solidFill>
              <a:srgbClr val="D3B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f3ea9f085e_0_1646"/>
            <p:cNvSpPr/>
            <p:nvPr/>
          </p:nvSpPr>
          <p:spPr>
            <a:xfrm>
              <a:off x="6807400" y="4946175"/>
              <a:ext cx="196675" cy="196675"/>
            </a:xfrm>
            <a:custGeom>
              <a:avLst/>
              <a:gdLst/>
              <a:ahLst/>
              <a:cxnLst/>
              <a:rect l="l" t="t" r="r" b="b"/>
              <a:pathLst>
                <a:path w="7867" h="7867" extrusionOk="0">
                  <a:moveTo>
                    <a:pt x="3937" y="0"/>
                  </a:moveTo>
                  <a:cubicBezTo>
                    <a:pt x="1763" y="0"/>
                    <a:pt x="1" y="1756"/>
                    <a:pt x="1" y="3930"/>
                  </a:cubicBezTo>
                  <a:cubicBezTo>
                    <a:pt x="1" y="6104"/>
                    <a:pt x="1763" y="7866"/>
                    <a:pt x="3937" y="7866"/>
                  </a:cubicBezTo>
                  <a:cubicBezTo>
                    <a:pt x="6103" y="7866"/>
                    <a:pt x="7867" y="6104"/>
                    <a:pt x="7867" y="3930"/>
                  </a:cubicBezTo>
                  <a:cubicBezTo>
                    <a:pt x="7867" y="1756"/>
                    <a:pt x="6103" y="0"/>
                    <a:pt x="3937" y="0"/>
                  </a:cubicBezTo>
                  <a:close/>
                </a:path>
              </a:pathLst>
            </a:custGeom>
            <a:solidFill>
              <a:srgbClr val="BCA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f3ea9f085e_0_1646"/>
            <p:cNvSpPr/>
            <p:nvPr/>
          </p:nvSpPr>
          <p:spPr>
            <a:xfrm>
              <a:off x="5773825" y="3833075"/>
              <a:ext cx="159225" cy="159225"/>
            </a:xfrm>
            <a:custGeom>
              <a:avLst/>
              <a:gdLst/>
              <a:ahLst/>
              <a:cxnLst/>
              <a:rect l="l" t="t" r="r" b="b"/>
              <a:pathLst>
                <a:path w="6369" h="6369" extrusionOk="0">
                  <a:moveTo>
                    <a:pt x="3182" y="0"/>
                  </a:moveTo>
                  <a:cubicBezTo>
                    <a:pt x="1426" y="0"/>
                    <a:pt x="1" y="1425"/>
                    <a:pt x="1" y="3188"/>
                  </a:cubicBezTo>
                  <a:cubicBezTo>
                    <a:pt x="1" y="4945"/>
                    <a:pt x="1426" y="6368"/>
                    <a:pt x="3182" y="6368"/>
                  </a:cubicBezTo>
                  <a:cubicBezTo>
                    <a:pt x="4944" y="6368"/>
                    <a:pt x="6369" y="4945"/>
                    <a:pt x="6369" y="3188"/>
                  </a:cubicBezTo>
                  <a:cubicBezTo>
                    <a:pt x="6369" y="1425"/>
                    <a:pt x="4944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f3ea9f085e_0_1646"/>
            <p:cNvSpPr/>
            <p:nvPr/>
          </p:nvSpPr>
          <p:spPr>
            <a:xfrm>
              <a:off x="5787225" y="3859750"/>
              <a:ext cx="145825" cy="132550"/>
            </a:xfrm>
            <a:custGeom>
              <a:avLst/>
              <a:gdLst/>
              <a:ahLst/>
              <a:cxnLst/>
              <a:rect l="l" t="t" r="r" b="b"/>
              <a:pathLst>
                <a:path w="5833" h="5302" extrusionOk="0">
                  <a:moveTo>
                    <a:pt x="5025" y="1"/>
                  </a:moveTo>
                  <a:cubicBezTo>
                    <a:pt x="5362" y="505"/>
                    <a:pt x="5561" y="1114"/>
                    <a:pt x="5561" y="1763"/>
                  </a:cubicBezTo>
                  <a:cubicBezTo>
                    <a:pt x="5561" y="3526"/>
                    <a:pt x="4136" y="4951"/>
                    <a:pt x="2374" y="4951"/>
                  </a:cubicBezTo>
                  <a:cubicBezTo>
                    <a:pt x="1432" y="4951"/>
                    <a:pt x="584" y="4540"/>
                    <a:pt x="1" y="3884"/>
                  </a:cubicBezTo>
                  <a:lnTo>
                    <a:pt x="1" y="3884"/>
                  </a:lnTo>
                  <a:cubicBezTo>
                    <a:pt x="572" y="4738"/>
                    <a:pt x="1545" y="5301"/>
                    <a:pt x="2646" y="5301"/>
                  </a:cubicBezTo>
                  <a:cubicBezTo>
                    <a:pt x="4408" y="5301"/>
                    <a:pt x="5833" y="3878"/>
                    <a:pt x="5833" y="2121"/>
                  </a:cubicBezTo>
                  <a:cubicBezTo>
                    <a:pt x="5833" y="1306"/>
                    <a:pt x="5527" y="564"/>
                    <a:pt x="5025" y="1"/>
                  </a:cubicBezTo>
                  <a:close/>
                </a:path>
              </a:pathLst>
            </a:custGeom>
            <a:solidFill>
              <a:srgbClr val="D3B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f3ea9f085e_0_1646"/>
            <p:cNvSpPr/>
            <p:nvPr/>
          </p:nvSpPr>
          <p:spPr>
            <a:xfrm>
              <a:off x="5785600" y="384285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439" y="1"/>
                  </a:moveTo>
                  <a:cubicBezTo>
                    <a:pt x="1093" y="1"/>
                    <a:pt x="1" y="1095"/>
                    <a:pt x="1" y="2439"/>
                  </a:cubicBezTo>
                  <a:cubicBezTo>
                    <a:pt x="1" y="3791"/>
                    <a:pt x="1093" y="4885"/>
                    <a:pt x="2439" y="4885"/>
                  </a:cubicBezTo>
                  <a:cubicBezTo>
                    <a:pt x="3790" y="4885"/>
                    <a:pt x="4885" y="3791"/>
                    <a:pt x="4885" y="2439"/>
                  </a:cubicBezTo>
                  <a:cubicBezTo>
                    <a:pt x="4885" y="1095"/>
                    <a:pt x="3790" y="1"/>
                    <a:pt x="2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f3ea9f085e_0_1646"/>
            <p:cNvSpPr/>
            <p:nvPr/>
          </p:nvSpPr>
          <p:spPr>
            <a:xfrm>
              <a:off x="6437500" y="3731200"/>
              <a:ext cx="417475" cy="417675"/>
            </a:xfrm>
            <a:custGeom>
              <a:avLst/>
              <a:gdLst/>
              <a:ahLst/>
              <a:cxnLst/>
              <a:rect l="l" t="t" r="r" b="b"/>
              <a:pathLst>
                <a:path w="16699" h="16707" extrusionOk="0">
                  <a:moveTo>
                    <a:pt x="8350" y="1"/>
                  </a:moveTo>
                  <a:cubicBezTo>
                    <a:pt x="3738" y="1"/>
                    <a:pt x="0" y="3745"/>
                    <a:pt x="0" y="8350"/>
                  </a:cubicBezTo>
                  <a:cubicBezTo>
                    <a:pt x="0" y="12962"/>
                    <a:pt x="3738" y="16706"/>
                    <a:pt x="8350" y="16706"/>
                  </a:cubicBezTo>
                  <a:cubicBezTo>
                    <a:pt x="12962" y="16706"/>
                    <a:pt x="16699" y="12962"/>
                    <a:pt x="16699" y="8350"/>
                  </a:cubicBezTo>
                  <a:cubicBezTo>
                    <a:pt x="16699" y="3745"/>
                    <a:pt x="12962" y="1"/>
                    <a:pt x="8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f3ea9f085e_0_1646"/>
            <p:cNvSpPr/>
            <p:nvPr/>
          </p:nvSpPr>
          <p:spPr>
            <a:xfrm>
              <a:off x="6472750" y="3800950"/>
              <a:ext cx="382225" cy="347925"/>
            </a:xfrm>
            <a:custGeom>
              <a:avLst/>
              <a:gdLst/>
              <a:ahLst/>
              <a:cxnLst/>
              <a:rect l="l" t="t" r="r" b="b"/>
              <a:pathLst>
                <a:path w="15289" h="13917" extrusionOk="0">
                  <a:moveTo>
                    <a:pt x="13167" y="0"/>
                  </a:moveTo>
                  <a:cubicBezTo>
                    <a:pt x="14056" y="1332"/>
                    <a:pt x="14573" y="2922"/>
                    <a:pt x="14573" y="4640"/>
                  </a:cubicBezTo>
                  <a:cubicBezTo>
                    <a:pt x="14573" y="9252"/>
                    <a:pt x="10836" y="12989"/>
                    <a:pt x="6224" y="12989"/>
                  </a:cubicBezTo>
                  <a:cubicBezTo>
                    <a:pt x="3751" y="12989"/>
                    <a:pt x="1524" y="11915"/>
                    <a:pt x="1" y="10198"/>
                  </a:cubicBezTo>
                  <a:lnTo>
                    <a:pt x="1" y="10198"/>
                  </a:lnTo>
                  <a:cubicBezTo>
                    <a:pt x="1499" y="12439"/>
                    <a:pt x="4044" y="13916"/>
                    <a:pt x="6940" y="13916"/>
                  </a:cubicBezTo>
                  <a:cubicBezTo>
                    <a:pt x="11552" y="13916"/>
                    <a:pt x="15289" y="10172"/>
                    <a:pt x="15289" y="5560"/>
                  </a:cubicBezTo>
                  <a:cubicBezTo>
                    <a:pt x="15289" y="3426"/>
                    <a:pt x="14486" y="1478"/>
                    <a:pt x="1316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f3ea9f085e_0_1646"/>
            <p:cNvSpPr/>
            <p:nvPr/>
          </p:nvSpPr>
          <p:spPr>
            <a:xfrm>
              <a:off x="6468300" y="3756900"/>
              <a:ext cx="320250" cy="320250"/>
            </a:xfrm>
            <a:custGeom>
              <a:avLst/>
              <a:gdLst/>
              <a:ahLst/>
              <a:cxnLst/>
              <a:rect l="l" t="t" r="r" b="b"/>
              <a:pathLst>
                <a:path w="12810" h="12810" extrusionOk="0">
                  <a:moveTo>
                    <a:pt x="6402" y="0"/>
                  </a:moveTo>
                  <a:cubicBezTo>
                    <a:pt x="2863" y="0"/>
                    <a:pt x="1" y="2863"/>
                    <a:pt x="1" y="6402"/>
                  </a:cubicBezTo>
                  <a:cubicBezTo>
                    <a:pt x="1" y="9940"/>
                    <a:pt x="2863" y="12809"/>
                    <a:pt x="6402" y="12809"/>
                  </a:cubicBezTo>
                  <a:cubicBezTo>
                    <a:pt x="9940" y="12809"/>
                    <a:pt x="12809" y="9940"/>
                    <a:pt x="12809" y="6402"/>
                  </a:cubicBezTo>
                  <a:cubicBezTo>
                    <a:pt x="12809" y="2863"/>
                    <a:pt x="9940" y="0"/>
                    <a:pt x="6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f3ea9f085e_0_1646"/>
            <p:cNvSpPr/>
            <p:nvPr/>
          </p:nvSpPr>
          <p:spPr>
            <a:xfrm>
              <a:off x="6352325" y="5128750"/>
              <a:ext cx="116000" cy="115950"/>
            </a:xfrm>
            <a:custGeom>
              <a:avLst/>
              <a:gdLst/>
              <a:ahLst/>
              <a:cxnLst/>
              <a:rect l="l" t="t" r="r" b="b"/>
              <a:pathLst>
                <a:path w="4640" h="4638" extrusionOk="0">
                  <a:moveTo>
                    <a:pt x="2319" y="0"/>
                  </a:moveTo>
                  <a:cubicBezTo>
                    <a:pt x="1034" y="0"/>
                    <a:pt x="1" y="1040"/>
                    <a:pt x="1" y="2319"/>
                  </a:cubicBezTo>
                  <a:cubicBezTo>
                    <a:pt x="1" y="3604"/>
                    <a:pt x="1034" y="4638"/>
                    <a:pt x="2319" y="4638"/>
                  </a:cubicBezTo>
                  <a:cubicBezTo>
                    <a:pt x="3598" y="4638"/>
                    <a:pt x="4640" y="3604"/>
                    <a:pt x="4640" y="2319"/>
                  </a:cubicBezTo>
                  <a:cubicBezTo>
                    <a:pt x="4640" y="1040"/>
                    <a:pt x="3598" y="0"/>
                    <a:pt x="2319" y="0"/>
                  </a:cubicBezTo>
                  <a:close/>
                </a:path>
              </a:pathLst>
            </a:custGeom>
            <a:solidFill>
              <a:srgbClr val="D3B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f3ea9f085e_0_1646"/>
            <p:cNvSpPr/>
            <p:nvPr/>
          </p:nvSpPr>
          <p:spPr>
            <a:xfrm>
              <a:off x="6042200" y="3637775"/>
              <a:ext cx="115800" cy="115975"/>
            </a:xfrm>
            <a:custGeom>
              <a:avLst/>
              <a:gdLst/>
              <a:ahLst/>
              <a:cxnLst/>
              <a:rect l="l" t="t" r="r" b="b"/>
              <a:pathLst>
                <a:path w="4632" h="4639" extrusionOk="0">
                  <a:moveTo>
                    <a:pt x="2313" y="1"/>
                  </a:moveTo>
                  <a:cubicBezTo>
                    <a:pt x="1034" y="1"/>
                    <a:pt x="1" y="1041"/>
                    <a:pt x="1" y="2319"/>
                  </a:cubicBezTo>
                  <a:cubicBezTo>
                    <a:pt x="1" y="3598"/>
                    <a:pt x="1034" y="4638"/>
                    <a:pt x="2313" y="4638"/>
                  </a:cubicBezTo>
                  <a:cubicBezTo>
                    <a:pt x="3598" y="4638"/>
                    <a:pt x="4632" y="3598"/>
                    <a:pt x="4632" y="2319"/>
                  </a:cubicBezTo>
                  <a:cubicBezTo>
                    <a:pt x="4632" y="1041"/>
                    <a:pt x="3598" y="1"/>
                    <a:pt x="2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f3ea9f085e_0_1646"/>
            <p:cNvSpPr/>
            <p:nvPr/>
          </p:nvSpPr>
          <p:spPr>
            <a:xfrm>
              <a:off x="7121675" y="4199375"/>
              <a:ext cx="200475" cy="200450"/>
            </a:xfrm>
            <a:custGeom>
              <a:avLst/>
              <a:gdLst/>
              <a:ahLst/>
              <a:cxnLst/>
              <a:rect l="l" t="t" r="r" b="b"/>
              <a:pathLst>
                <a:path w="8019" h="8018" extrusionOk="0">
                  <a:moveTo>
                    <a:pt x="4009" y="1"/>
                  </a:moveTo>
                  <a:cubicBezTo>
                    <a:pt x="1796" y="1"/>
                    <a:pt x="0" y="1796"/>
                    <a:pt x="0" y="4010"/>
                  </a:cubicBezTo>
                  <a:cubicBezTo>
                    <a:pt x="0" y="6222"/>
                    <a:pt x="1796" y="8018"/>
                    <a:pt x="4009" y="8018"/>
                  </a:cubicBezTo>
                  <a:cubicBezTo>
                    <a:pt x="6222" y="8018"/>
                    <a:pt x="8019" y="6222"/>
                    <a:pt x="8019" y="4010"/>
                  </a:cubicBezTo>
                  <a:cubicBezTo>
                    <a:pt x="8019" y="1796"/>
                    <a:pt x="6222" y="1"/>
                    <a:pt x="4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f3ea9f085e_0_1646"/>
            <p:cNvSpPr/>
            <p:nvPr/>
          </p:nvSpPr>
          <p:spPr>
            <a:xfrm>
              <a:off x="6951850" y="4502375"/>
              <a:ext cx="116000" cy="115800"/>
            </a:xfrm>
            <a:custGeom>
              <a:avLst/>
              <a:gdLst/>
              <a:ahLst/>
              <a:cxnLst/>
              <a:rect l="l" t="t" r="r" b="b"/>
              <a:pathLst>
                <a:path w="4640" h="4632" extrusionOk="0">
                  <a:moveTo>
                    <a:pt x="2319" y="1"/>
                  </a:moveTo>
                  <a:cubicBezTo>
                    <a:pt x="1041" y="1"/>
                    <a:pt x="1" y="1034"/>
                    <a:pt x="1" y="2319"/>
                  </a:cubicBezTo>
                  <a:cubicBezTo>
                    <a:pt x="1" y="3598"/>
                    <a:pt x="1041" y="4632"/>
                    <a:pt x="2319" y="4632"/>
                  </a:cubicBezTo>
                  <a:cubicBezTo>
                    <a:pt x="3600" y="4632"/>
                    <a:pt x="4640" y="3598"/>
                    <a:pt x="4640" y="2319"/>
                  </a:cubicBezTo>
                  <a:cubicBezTo>
                    <a:pt x="4640" y="1034"/>
                    <a:pt x="3600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f3ea9f085e_0_1646"/>
            <p:cNvSpPr/>
            <p:nvPr/>
          </p:nvSpPr>
          <p:spPr>
            <a:xfrm>
              <a:off x="7009825" y="3695750"/>
              <a:ext cx="116000" cy="116000"/>
            </a:xfrm>
            <a:custGeom>
              <a:avLst/>
              <a:gdLst/>
              <a:ahLst/>
              <a:cxnLst/>
              <a:rect l="l" t="t" r="r" b="b"/>
              <a:pathLst>
                <a:path w="4640" h="4640" extrusionOk="0">
                  <a:moveTo>
                    <a:pt x="2321" y="0"/>
                  </a:moveTo>
                  <a:cubicBezTo>
                    <a:pt x="1042" y="0"/>
                    <a:pt x="0" y="1034"/>
                    <a:pt x="0" y="2319"/>
                  </a:cubicBezTo>
                  <a:cubicBezTo>
                    <a:pt x="0" y="3599"/>
                    <a:pt x="1042" y="4639"/>
                    <a:pt x="2321" y="4639"/>
                  </a:cubicBezTo>
                  <a:cubicBezTo>
                    <a:pt x="3599" y="4639"/>
                    <a:pt x="4640" y="3599"/>
                    <a:pt x="4640" y="2319"/>
                  </a:cubicBezTo>
                  <a:cubicBezTo>
                    <a:pt x="4640" y="1034"/>
                    <a:pt x="3599" y="0"/>
                    <a:pt x="2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f3ea9f085e_0_1646"/>
            <p:cNvSpPr/>
            <p:nvPr/>
          </p:nvSpPr>
          <p:spPr>
            <a:xfrm>
              <a:off x="5786075" y="4801875"/>
              <a:ext cx="116000" cy="116025"/>
            </a:xfrm>
            <a:custGeom>
              <a:avLst/>
              <a:gdLst/>
              <a:ahLst/>
              <a:cxnLst/>
              <a:rect l="l" t="t" r="r" b="b"/>
              <a:pathLst>
                <a:path w="4640" h="4641" extrusionOk="0">
                  <a:moveTo>
                    <a:pt x="2321" y="1"/>
                  </a:moveTo>
                  <a:cubicBezTo>
                    <a:pt x="1034" y="1"/>
                    <a:pt x="1" y="1041"/>
                    <a:pt x="1" y="2320"/>
                  </a:cubicBezTo>
                  <a:cubicBezTo>
                    <a:pt x="1" y="3598"/>
                    <a:pt x="1034" y="4640"/>
                    <a:pt x="2321" y="4640"/>
                  </a:cubicBezTo>
                  <a:cubicBezTo>
                    <a:pt x="3600" y="4640"/>
                    <a:pt x="4640" y="3598"/>
                    <a:pt x="4640" y="2320"/>
                  </a:cubicBezTo>
                  <a:cubicBezTo>
                    <a:pt x="4640" y="1041"/>
                    <a:pt x="3600" y="1"/>
                    <a:pt x="2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f3ea9f085e_0_1646"/>
            <p:cNvSpPr/>
            <p:nvPr/>
          </p:nvSpPr>
          <p:spPr>
            <a:xfrm>
              <a:off x="6459150" y="4534500"/>
              <a:ext cx="116000" cy="116000"/>
            </a:xfrm>
            <a:custGeom>
              <a:avLst/>
              <a:gdLst/>
              <a:ahLst/>
              <a:cxnLst/>
              <a:rect l="l" t="t" r="r" b="b"/>
              <a:pathLst>
                <a:path w="4640" h="4640" extrusionOk="0">
                  <a:moveTo>
                    <a:pt x="2321" y="1"/>
                  </a:moveTo>
                  <a:cubicBezTo>
                    <a:pt x="1035" y="1"/>
                    <a:pt x="1" y="1041"/>
                    <a:pt x="1" y="2319"/>
                  </a:cubicBezTo>
                  <a:cubicBezTo>
                    <a:pt x="1" y="3606"/>
                    <a:pt x="1035" y="4640"/>
                    <a:pt x="2321" y="4640"/>
                  </a:cubicBezTo>
                  <a:cubicBezTo>
                    <a:pt x="3600" y="4640"/>
                    <a:pt x="4640" y="3606"/>
                    <a:pt x="4640" y="2319"/>
                  </a:cubicBezTo>
                  <a:cubicBezTo>
                    <a:pt x="4640" y="1041"/>
                    <a:pt x="3600" y="1"/>
                    <a:pt x="2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f3ea9f085e_0_1646"/>
            <p:cNvSpPr/>
            <p:nvPr/>
          </p:nvSpPr>
          <p:spPr>
            <a:xfrm>
              <a:off x="5648750" y="4183625"/>
              <a:ext cx="115850" cy="116000"/>
            </a:xfrm>
            <a:custGeom>
              <a:avLst/>
              <a:gdLst/>
              <a:ahLst/>
              <a:cxnLst/>
              <a:rect l="l" t="t" r="r" b="b"/>
              <a:pathLst>
                <a:path w="4634" h="4640" extrusionOk="0">
                  <a:moveTo>
                    <a:pt x="2319" y="1"/>
                  </a:moveTo>
                  <a:cubicBezTo>
                    <a:pt x="1034" y="1"/>
                    <a:pt x="1" y="1041"/>
                    <a:pt x="1" y="2319"/>
                  </a:cubicBezTo>
                  <a:cubicBezTo>
                    <a:pt x="1" y="3598"/>
                    <a:pt x="1034" y="4640"/>
                    <a:pt x="2319" y="4640"/>
                  </a:cubicBezTo>
                  <a:cubicBezTo>
                    <a:pt x="3600" y="4640"/>
                    <a:pt x="4633" y="3598"/>
                    <a:pt x="4633" y="2319"/>
                  </a:cubicBezTo>
                  <a:cubicBezTo>
                    <a:pt x="4633" y="1041"/>
                    <a:pt x="3600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f3ea9f085e_0_1646"/>
            <p:cNvSpPr/>
            <p:nvPr/>
          </p:nvSpPr>
          <p:spPr>
            <a:xfrm>
              <a:off x="5742850" y="4090675"/>
              <a:ext cx="1751425" cy="1319400"/>
            </a:xfrm>
            <a:custGeom>
              <a:avLst/>
              <a:gdLst/>
              <a:ahLst/>
              <a:cxnLst/>
              <a:rect l="l" t="t" r="r" b="b"/>
              <a:pathLst>
                <a:path w="70057" h="52776" extrusionOk="0">
                  <a:moveTo>
                    <a:pt x="46956" y="33591"/>
                  </a:moveTo>
                  <a:cubicBezTo>
                    <a:pt x="49759" y="33591"/>
                    <a:pt x="52039" y="35838"/>
                    <a:pt x="52079" y="38634"/>
                  </a:cubicBezTo>
                  <a:lnTo>
                    <a:pt x="52079" y="38640"/>
                  </a:lnTo>
                  <a:lnTo>
                    <a:pt x="52079" y="38646"/>
                  </a:lnTo>
                  <a:lnTo>
                    <a:pt x="52079" y="38654"/>
                  </a:lnTo>
                  <a:lnTo>
                    <a:pt x="52079" y="38661"/>
                  </a:lnTo>
                  <a:lnTo>
                    <a:pt x="52079" y="38667"/>
                  </a:lnTo>
                  <a:lnTo>
                    <a:pt x="52079" y="38673"/>
                  </a:lnTo>
                  <a:lnTo>
                    <a:pt x="52079" y="38680"/>
                  </a:lnTo>
                  <a:lnTo>
                    <a:pt x="52079" y="38686"/>
                  </a:lnTo>
                  <a:lnTo>
                    <a:pt x="52079" y="38694"/>
                  </a:lnTo>
                  <a:lnTo>
                    <a:pt x="52079" y="38700"/>
                  </a:lnTo>
                  <a:lnTo>
                    <a:pt x="52079" y="38707"/>
                  </a:lnTo>
                  <a:lnTo>
                    <a:pt x="52079" y="38720"/>
                  </a:lnTo>
                  <a:cubicBezTo>
                    <a:pt x="52079" y="38826"/>
                    <a:pt x="52079" y="38933"/>
                    <a:pt x="52071" y="39038"/>
                  </a:cubicBezTo>
                  <a:lnTo>
                    <a:pt x="52071" y="39071"/>
                  </a:lnTo>
                  <a:cubicBezTo>
                    <a:pt x="52071" y="39077"/>
                    <a:pt x="52071" y="39084"/>
                    <a:pt x="52065" y="39092"/>
                  </a:cubicBezTo>
                  <a:cubicBezTo>
                    <a:pt x="51880" y="41748"/>
                    <a:pt x="49660" y="43842"/>
                    <a:pt x="46956" y="43842"/>
                  </a:cubicBezTo>
                  <a:lnTo>
                    <a:pt x="46724" y="43842"/>
                  </a:lnTo>
                  <a:cubicBezTo>
                    <a:pt x="44000" y="43723"/>
                    <a:pt x="41827" y="41469"/>
                    <a:pt x="41827" y="38720"/>
                  </a:cubicBezTo>
                  <a:cubicBezTo>
                    <a:pt x="41827" y="35884"/>
                    <a:pt x="44127" y="33591"/>
                    <a:pt x="46956" y="33591"/>
                  </a:cubicBezTo>
                  <a:close/>
                  <a:moveTo>
                    <a:pt x="26698" y="41523"/>
                  </a:moveTo>
                  <a:cubicBezTo>
                    <a:pt x="27977" y="41523"/>
                    <a:pt x="29019" y="42563"/>
                    <a:pt x="29019" y="43842"/>
                  </a:cubicBezTo>
                  <a:cubicBezTo>
                    <a:pt x="29019" y="45127"/>
                    <a:pt x="27977" y="46161"/>
                    <a:pt x="26698" y="46161"/>
                  </a:cubicBezTo>
                  <a:cubicBezTo>
                    <a:pt x="25413" y="46161"/>
                    <a:pt x="24380" y="45127"/>
                    <a:pt x="24380" y="43842"/>
                  </a:cubicBezTo>
                  <a:cubicBezTo>
                    <a:pt x="24380" y="42563"/>
                    <a:pt x="25413" y="41523"/>
                    <a:pt x="26698" y="41523"/>
                  </a:cubicBezTo>
                  <a:close/>
                  <a:moveTo>
                    <a:pt x="67598" y="0"/>
                  </a:moveTo>
                  <a:cubicBezTo>
                    <a:pt x="63258" y="23307"/>
                    <a:pt x="42815" y="40952"/>
                    <a:pt x="18250" y="40952"/>
                  </a:cubicBezTo>
                  <a:cubicBezTo>
                    <a:pt x="11816" y="40952"/>
                    <a:pt x="5659" y="39741"/>
                    <a:pt x="1" y="37533"/>
                  </a:cubicBezTo>
                  <a:lnTo>
                    <a:pt x="1" y="37533"/>
                  </a:lnTo>
                  <a:cubicBezTo>
                    <a:pt x="6984" y="46585"/>
                    <a:pt x="17846" y="52497"/>
                    <a:pt x="30105" y="52761"/>
                  </a:cubicBezTo>
                  <a:lnTo>
                    <a:pt x="30164" y="52761"/>
                  </a:lnTo>
                  <a:cubicBezTo>
                    <a:pt x="30172" y="52761"/>
                    <a:pt x="30184" y="52769"/>
                    <a:pt x="30191" y="52769"/>
                  </a:cubicBezTo>
                  <a:lnTo>
                    <a:pt x="30655" y="52769"/>
                  </a:lnTo>
                  <a:cubicBezTo>
                    <a:pt x="30668" y="52769"/>
                    <a:pt x="30674" y="52775"/>
                    <a:pt x="30681" y="52775"/>
                  </a:cubicBezTo>
                  <a:lnTo>
                    <a:pt x="30973" y="52775"/>
                  </a:lnTo>
                  <a:cubicBezTo>
                    <a:pt x="52556" y="52775"/>
                    <a:pt x="70056" y="35275"/>
                    <a:pt x="70056" y="13686"/>
                  </a:cubicBezTo>
                  <a:lnTo>
                    <a:pt x="70056" y="13652"/>
                  </a:lnTo>
                  <a:lnTo>
                    <a:pt x="70056" y="13646"/>
                  </a:lnTo>
                  <a:lnTo>
                    <a:pt x="70056" y="13625"/>
                  </a:lnTo>
                  <a:lnTo>
                    <a:pt x="70056" y="13612"/>
                  </a:lnTo>
                  <a:lnTo>
                    <a:pt x="70056" y="13592"/>
                  </a:lnTo>
                  <a:lnTo>
                    <a:pt x="70056" y="13579"/>
                  </a:lnTo>
                  <a:lnTo>
                    <a:pt x="70056" y="13566"/>
                  </a:lnTo>
                  <a:lnTo>
                    <a:pt x="70056" y="13552"/>
                  </a:lnTo>
                  <a:lnTo>
                    <a:pt x="70056" y="13533"/>
                  </a:lnTo>
                  <a:lnTo>
                    <a:pt x="70056" y="13519"/>
                  </a:lnTo>
                  <a:lnTo>
                    <a:pt x="70056" y="13506"/>
                  </a:lnTo>
                  <a:lnTo>
                    <a:pt x="70056" y="13487"/>
                  </a:lnTo>
                  <a:lnTo>
                    <a:pt x="70056" y="13479"/>
                  </a:lnTo>
                  <a:cubicBezTo>
                    <a:pt x="70036" y="8741"/>
                    <a:pt x="69161" y="4202"/>
                    <a:pt x="67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f3ea9f085e_0_1646"/>
            <p:cNvSpPr/>
            <p:nvPr/>
          </p:nvSpPr>
          <p:spPr>
            <a:xfrm>
              <a:off x="6788525" y="4930425"/>
              <a:ext cx="256300" cy="256325"/>
            </a:xfrm>
            <a:custGeom>
              <a:avLst/>
              <a:gdLst/>
              <a:ahLst/>
              <a:cxnLst/>
              <a:rect l="l" t="t" r="r" b="b"/>
              <a:pathLst>
                <a:path w="10252" h="10253" extrusionOk="0">
                  <a:moveTo>
                    <a:pt x="8953" y="1710"/>
                  </a:moveTo>
                  <a:cubicBezTo>
                    <a:pt x="8953" y="1711"/>
                    <a:pt x="8954" y="1712"/>
                    <a:pt x="8954" y="1713"/>
                  </a:cubicBezTo>
                  <a:lnTo>
                    <a:pt x="8954" y="1713"/>
                  </a:lnTo>
                  <a:cubicBezTo>
                    <a:pt x="8980" y="1741"/>
                    <a:pt x="9005" y="1770"/>
                    <a:pt x="9030" y="1800"/>
                  </a:cubicBezTo>
                  <a:lnTo>
                    <a:pt x="9030" y="1800"/>
                  </a:lnTo>
                  <a:cubicBezTo>
                    <a:pt x="9005" y="1770"/>
                    <a:pt x="8979" y="1740"/>
                    <a:pt x="8953" y="1710"/>
                  </a:cubicBezTo>
                  <a:close/>
                  <a:moveTo>
                    <a:pt x="9030" y="1800"/>
                  </a:moveTo>
                  <a:cubicBezTo>
                    <a:pt x="9773" y="2677"/>
                    <a:pt x="10232" y="3807"/>
                    <a:pt x="10252" y="5044"/>
                  </a:cubicBezTo>
                  <a:cubicBezTo>
                    <a:pt x="10234" y="3806"/>
                    <a:pt x="9777" y="2675"/>
                    <a:pt x="9030" y="1800"/>
                  </a:cubicBezTo>
                  <a:close/>
                  <a:moveTo>
                    <a:pt x="4692" y="630"/>
                  </a:moveTo>
                  <a:cubicBezTo>
                    <a:pt x="6858" y="630"/>
                    <a:pt x="8622" y="2386"/>
                    <a:pt x="8622" y="4560"/>
                  </a:cubicBezTo>
                  <a:cubicBezTo>
                    <a:pt x="8622" y="6734"/>
                    <a:pt x="6858" y="8496"/>
                    <a:pt x="4692" y="8496"/>
                  </a:cubicBezTo>
                  <a:cubicBezTo>
                    <a:pt x="2518" y="8496"/>
                    <a:pt x="756" y="6734"/>
                    <a:pt x="756" y="4560"/>
                  </a:cubicBezTo>
                  <a:cubicBezTo>
                    <a:pt x="756" y="2386"/>
                    <a:pt x="2518" y="630"/>
                    <a:pt x="4692" y="630"/>
                  </a:cubicBezTo>
                  <a:close/>
                  <a:moveTo>
                    <a:pt x="5129" y="1"/>
                  </a:moveTo>
                  <a:cubicBezTo>
                    <a:pt x="2300" y="1"/>
                    <a:pt x="0" y="2294"/>
                    <a:pt x="0" y="5130"/>
                  </a:cubicBezTo>
                  <a:cubicBezTo>
                    <a:pt x="0" y="6182"/>
                    <a:pt x="319" y="7162"/>
                    <a:pt x="864" y="7977"/>
                  </a:cubicBezTo>
                  <a:lnTo>
                    <a:pt x="864" y="7977"/>
                  </a:lnTo>
                  <a:cubicBezTo>
                    <a:pt x="863" y="7976"/>
                    <a:pt x="862" y="7974"/>
                    <a:pt x="861" y="7973"/>
                  </a:cubicBezTo>
                  <a:lnTo>
                    <a:pt x="861" y="7973"/>
                  </a:lnTo>
                  <a:cubicBezTo>
                    <a:pt x="993" y="8171"/>
                    <a:pt x="1139" y="8358"/>
                    <a:pt x="1296" y="8535"/>
                  </a:cubicBezTo>
                  <a:lnTo>
                    <a:pt x="1296" y="8535"/>
                  </a:lnTo>
                  <a:cubicBezTo>
                    <a:pt x="1140" y="8359"/>
                    <a:pt x="996" y="8173"/>
                    <a:pt x="864" y="7977"/>
                  </a:cubicBezTo>
                  <a:lnTo>
                    <a:pt x="864" y="7977"/>
                  </a:lnTo>
                  <a:cubicBezTo>
                    <a:pt x="1806" y="9028"/>
                    <a:pt x="3169" y="9689"/>
                    <a:pt x="4692" y="9689"/>
                  </a:cubicBezTo>
                  <a:cubicBezTo>
                    <a:pt x="7521" y="9689"/>
                    <a:pt x="9815" y="7389"/>
                    <a:pt x="9815" y="4560"/>
                  </a:cubicBezTo>
                  <a:cubicBezTo>
                    <a:pt x="9815" y="3507"/>
                    <a:pt x="9497" y="2528"/>
                    <a:pt x="8954" y="1713"/>
                  </a:cubicBezTo>
                  <a:lnTo>
                    <a:pt x="8954" y="1713"/>
                  </a:lnTo>
                  <a:cubicBezTo>
                    <a:pt x="8016" y="662"/>
                    <a:pt x="6649" y="1"/>
                    <a:pt x="5129" y="1"/>
                  </a:cubicBezTo>
                  <a:close/>
                  <a:moveTo>
                    <a:pt x="1296" y="8535"/>
                  </a:moveTo>
                  <a:lnTo>
                    <a:pt x="1296" y="8535"/>
                  </a:lnTo>
                  <a:cubicBezTo>
                    <a:pt x="2187" y="9538"/>
                    <a:pt x="3466" y="10189"/>
                    <a:pt x="4897" y="10252"/>
                  </a:cubicBezTo>
                  <a:cubicBezTo>
                    <a:pt x="3467" y="10184"/>
                    <a:pt x="2189" y="9538"/>
                    <a:pt x="1296" y="8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f3ea9f085e_0_1646"/>
            <p:cNvSpPr/>
            <p:nvPr/>
          </p:nvSpPr>
          <p:spPr>
            <a:xfrm>
              <a:off x="6810025" y="4973175"/>
              <a:ext cx="234800" cy="213575"/>
            </a:xfrm>
            <a:custGeom>
              <a:avLst/>
              <a:gdLst/>
              <a:ahLst/>
              <a:cxnLst/>
              <a:rect l="l" t="t" r="r" b="b"/>
              <a:pathLst>
                <a:path w="9392" h="8543" extrusionOk="0">
                  <a:moveTo>
                    <a:pt x="8093" y="0"/>
                  </a:moveTo>
                  <a:cubicBezTo>
                    <a:pt x="8637" y="816"/>
                    <a:pt x="8955" y="1796"/>
                    <a:pt x="8955" y="2850"/>
                  </a:cubicBezTo>
                  <a:cubicBezTo>
                    <a:pt x="8955" y="5679"/>
                    <a:pt x="6661" y="7979"/>
                    <a:pt x="3832" y="7979"/>
                  </a:cubicBezTo>
                  <a:cubicBezTo>
                    <a:pt x="2307" y="7979"/>
                    <a:pt x="942" y="7316"/>
                    <a:pt x="1" y="6263"/>
                  </a:cubicBezTo>
                  <a:lnTo>
                    <a:pt x="1" y="6263"/>
                  </a:lnTo>
                  <a:cubicBezTo>
                    <a:pt x="884" y="7582"/>
                    <a:pt x="2355" y="8463"/>
                    <a:pt x="4037" y="8542"/>
                  </a:cubicBezTo>
                  <a:lnTo>
                    <a:pt x="4269" y="8542"/>
                  </a:lnTo>
                  <a:cubicBezTo>
                    <a:pt x="6973" y="8542"/>
                    <a:pt x="9193" y="6448"/>
                    <a:pt x="9378" y="3792"/>
                  </a:cubicBezTo>
                  <a:cubicBezTo>
                    <a:pt x="9384" y="3784"/>
                    <a:pt x="9384" y="3777"/>
                    <a:pt x="9384" y="3771"/>
                  </a:cubicBezTo>
                  <a:lnTo>
                    <a:pt x="9384" y="3738"/>
                  </a:lnTo>
                  <a:cubicBezTo>
                    <a:pt x="9392" y="3633"/>
                    <a:pt x="9392" y="3526"/>
                    <a:pt x="9392" y="3420"/>
                  </a:cubicBezTo>
                  <a:lnTo>
                    <a:pt x="9392" y="3407"/>
                  </a:lnTo>
                  <a:lnTo>
                    <a:pt x="9392" y="3400"/>
                  </a:lnTo>
                  <a:lnTo>
                    <a:pt x="9392" y="3394"/>
                  </a:lnTo>
                  <a:lnTo>
                    <a:pt x="9392" y="3386"/>
                  </a:lnTo>
                  <a:lnTo>
                    <a:pt x="9392" y="3380"/>
                  </a:lnTo>
                  <a:lnTo>
                    <a:pt x="9392" y="3373"/>
                  </a:lnTo>
                  <a:lnTo>
                    <a:pt x="9392" y="3367"/>
                  </a:lnTo>
                  <a:lnTo>
                    <a:pt x="9392" y="3361"/>
                  </a:lnTo>
                  <a:lnTo>
                    <a:pt x="9392" y="3354"/>
                  </a:lnTo>
                  <a:lnTo>
                    <a:pt x="9392" y="3346"/>
                  </a:lnTo>
                  <a:lnTo>
                    <a:pt x="9392" y="3340"/>
                  </a:lnTo>
                  <a:lnTo>
                    <a:pt x="9392" y="3334"/>
                  </a:lnTo>
                  <a:cubicBezTo>
                    <a:pt x="9371" y="2055"/>
                    <a:pt x="8881" y="889"/>
                    <a:pt x="809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f3ea9f085e_0_1646"/>
            <p:cNvSpPr/>
            <p:nvPr/>
          </p:nvSpPr>
          <p:spPr>
            <a:xfrm>
              <a:off x="6807400" y="4946175"/>
              <a:ext cx="196675" cy="196675"/>
            </a:xfrm>
            <a:custGeom>
              <a:avLst/>
              <a:gdLst/>
              <a:ahLst/>
              <a:cxnLst/>
              <a:rect l="l" t="t" r="r" b="b"/>
              <a:pathLst>
                <a:path w="7867" h="7867" extrusionOk="0">
                  <a:moveTo>
                    <a:pt x="3937" y="0"/>
                  </a:moveTo>
                  <a:cubicBezTo>
                    <a:pt x="1763" y="0"/>
                    <a:pt x="1" y="1756"/>
                    <a:pt x="1" y="3930"/>
                  </a:cubicBezTo>
                  <a:cubicBezTo>
                    <a:pt x="1" y="6104"/>
                    <a:pt x="1763" y="7866"/>
                    <a:pt x="3937" y="7866"/>
                  </a:cubicBezTo>
                  <a:cubicBezTo>
                    <a:pt x="6103" y="7866"/>
                    <a:pt x="7867" y="6104"/>
                    <a:pt x="7867" y="3930"/>
                  </a:cubicBezTo>
                  <a:cubicBezTo>
                    <a:pt x="7867" y="1756"/>
                    <a:pt x="6103" y="0"/>
                    <a:pt x="3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f3ea9f085e_0_1646"/>
            <p:cNvSpPr/>
            <p:nvPr/>
          </p:nvSpPr>
          <p:spPr>
            <a:xfrm>
              <a:off x="6352325" y="5128750"/>
              <a:ext cx="116000" cy="115950"/>
            </a:xfrm>
            <a:custGeom>
              <a:avLst/>
              <a:gdLst/>
              <a:ahLst/>
              <a:cxnLst/>
              <a:rect l="l" t="t" r="r" b="b"/>
              <a:pathLst>
                <a:path w="4640" h="4638" extrusionOk="0">
                  <a:moveTo>
                    <a:pt x="2319" y="0"/>
                  </a:moveTo>
                  <a:cubicBezTo>
                    <a:pt x="1034" y="0"/>
                    <a:pt x="1" y="1040"/>
                    <a:pt x="1" y="2319"/>
                  </a:cubicBezTo>
                  <a:cubicBezTo>
                    <a:pt x="1" y="3604"/>
                    <a:pt x="1034" y="4638"/>
                    <a:pt x="2319" y="4638"/>
                  </a:cubicBezTo>
                  <a:cubicBezTo>
                    <a:pt x="3598" y="4638"/>
                    <a:pt x="4640" y="3604"/>
                    <a:pt x="4640" y="2319"/>
                  </a:cubicBezTo>
                  <a:cubicBezTo>
                    <a:pt x="4640" y="1040"/>
                    <a:pt x="3598" y="0"/>
                    <a:pt x="2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9" name="Google Shape;1509;gf3ea9f085e_0_1646"/>
          <p:cNvGrpSpPr/>
          <p:nvPr/>
        </p:nvGrpSpPr>
        <p:grpSpPr>
          <a:xfrm rot="-4582411">
            <a:off x="-79651" y="3376904"/>
            <a:ext cx="1233635" cy="1705361"/>
            <a:chOff x="1918825" y="238025"/>
            <a:chExt cx="3789225" cy="5238175"/>
          </a:xfrm>
        </p:grpSpPr>
        <p:sp>
          <p:nvSpPr>
            <p:cNvPr id="1510" name="Google Shape;1510;gf3ea9f085e_0_1646"/>
            <p:cNvSpPr/>
            <p:nvPr/>
          </p:nvSpPr>
          <p:spPr>
            <a:xfrm>
              <a:off x="4693175" y="4879825"/>
              <a:ext cx="19025" cy="45325"/>
            </a:xfrm>
            <a:custGeom>
              <a:avLst/>
              <a:gdLst/>
              <a:ahLst/>
              <a:cxnLst/>
              <a:rect l="l" t="t" r="r" b="b"/>
              <a:pathLst>
                <a:path w="761" h="1813" extrusionOk="0">
                  <a:moveTo>
                    <a:pt x="204" y="0"/>
                  </a:moveTo>
                  <a:lnTo>
                    <a:pt x="204" y="0"/>
                  </a:lnTo>
                  <a:cubicBezTo>
                    <a:pt x="0" y="503"/>
                    <a:pt x="48" y="1109"/>
                    <a:pt x="414" y="1532"/>
                  </a:cubicBezTo>
                  <a:cubicBezTo>
                    <a:pt x="516" y="1656"/>
                    <a:pt x="636" y="1742"/>
                    <a:pt x="761" y="1812"/>
                  </a:cubicBezTo>
                  <a:cubicBezTo>
                    <a:pt x="752" y="1795"/>
                    <a:pt x="738" y="1781"/>
                    <a:pt x="726" y="1763"/>
                  </a:cubicBezTo>
                  <a:cubicBezTo>
                    <a:pt x="436" y="1314"/>
                    <a:pt x="267" y="789"/>
                    <a:pt x="258" y="267"/>
                  </a:cubicBezTo>
                  <a:cubicBezTo>
                    <a:pt x="258" y="259"/>
                    <a:pt x="253" y="250"/>
                    <a:pt x="249" y="240"/>
                  </a:cubicBezTo>
                  <a:cubicBezTo>
                    <a:pt x="227" y="160"/>
                    <a:pt x="218" y="80"/>
                    <a:pt x="204" y="0"/>
                  </a:cubicBezTo>
                  <a:close/>
                </a:path>
              </a:pathLst>
            </a:custGeom>
            <a:solidFill>
              <a:srgbClr val="F75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f3ea9f085e_0_1646"/>
            <p:cNvSpPr/>
            <p:nvPr/>
          </p:nvSpPr>
          <p:spPr>
            <a:xfrm>
              <a:off x="2559850" y="2037425"/>
              <a:ext cx="2423175" cy="3438775"/>
            </a:xfrm>
            <a:custGeom>
              <a:avLst/>
              <a:gdLst/>
              <a:ahLst/>
              <a:cxnLst/>
              <a:rect l="l" t="t" r="r" b="b"/>
              <a:pathLst>
                <a:path w="96927" h="137551" extrusionOk="0">
                  <a:moveTo>
                    <a:pt x="72723" y="0"/>
                  </a:moveTo>
                  <a:cubicBezTo>
                    <a:pt x="71640" y="0"/>
                    <a:pt x="70564" y="299"/>
                    <a:pt x="69540" y="703"/>
                  </a:cubicBezTo>
                  <a:cubicBezTo>
                    <a:pt x="68054" y="1285"/>
                    <a:pt x="66548" y="2140"/>
                    <a:pt x="64928" y="2269"/>
                  </a:cubicBezTo>
                  <a:cubicBezTo>
                    <a:pt x="64799" y="2280"/>
                    <a:pt x="64670" y="2285"/>
                    <a:pt x="64542" y="2285"/>
                  </a:cubicBezTo>
                  <a:cubicBezTo>
                    <a:pt x="62910" y="2285"/>
                    <a:pt x="61401" y="1483"/>
                    <a:pt x="59870" y="991"/>
                  </a:cubicBezTo>
                  <a:cubicBezTo>
                    <a:pt x="59081" y="735"/>
                    <a:pt x="58305" y="597"/>
                    <a:pt x="57538" y="597"/>
                  </a:cubicBezTo>
                  <a:cubicBezTo>
                    <a:pt x="56547" y="597"/>
                    <a:pt x="55573" y="828"/>
                    <a:pt x="54612" y="1334"/>
                  </a:cubicBezTo>
                  <a:cubicBezTo>
                    <a:pt x="52809" y="2288"/>
                    <a:pt x="51224" y="3775"/>
                    <a:pt x="50049" y="5426"/>
                  </a:cubicBezTo>
                  <a:cubicBezTo>
                    <a:pt x="49755" y="5840"/>
                    <a:pt x="49483" y="6272"/>
                    <a:pt x="49233" y="6713"/>
                  </a:cubicBezTo>
                  <a:cubicBezTo>
                    <a:pt x="49020" y="7096"/>
                    <a:pt x="48730" y="7532"/>
                    <a:pt x="48695" y="7982"/>
                  </a:cubicBezTo>
                  <a:cubicBezTo>
                    <a:pt x="48664" y="8364"/>
                    <a:pt x="48771" y="8877"/>
                    <a:pt x="49140" y="9064"/>
                  </a:cubicBezTo>
                  <a:cubicBezTo>
                    <a:pt x="49145" y="9069"/>
                    <a:pt x="49149" y="9069"/>
                    <a:pt x="49158" y="9069"/>
                  </a:cubicBezTo>
                  <a:cubicBezTo>
                    <a:pt x="49309" y="11050"/>
                    <a:pt x="49621" y="13013"/>
                    <a:pt x="49755" y="14995"/>
                  </a:cubicBezTo>
                  <a:cubicBezTo>
                    <a:pt x="49897" y="17105"/>
                    <a:pt x="49901" y="19220"/>
                    <a:pt x="49790" y="21330"/>
                  </a:cubicBezTo>
                  <a:cubicBezTo>
                    <a:pt x="49572" y="25488"/>
                    <a:pt x="48864" y="29620"/>
                    <a:pt x="47684" y="33614"/>
                  </a:cubicBezTo>
                  <a:cubicBezTo>
                    <a:pt x="47631" y="33796"/>
                    <a:pt x="47569" y="33983"/>
                    <a:pt x="47511" y="34165"/>
                  </a:cubicBezTo>
                  <a:cubicBezTo>
                    <a:pt x="45631" y="40283"/>
                    <a:pt x="42627" y="46067"/>
                    <a:pt x="38628" y="51067"/>
                  </a:cubicBezTo>
                  <a:cubicBezTo>
                    <a:pt x="37510" y="52468"/>
                    <a:pt x="36318" y="53810"/>
                    <a:pt x="35044" y="55078"/>
                  </a:cubicBezTo>
                  <a:cubicBezTo>
                    <a:pt x="32114" y="58004"/>
                    <a:pt x="28834" y="60577"/>
                    <a:pt x="26122" y="63720"/>
                  </a:cubicBezTo>
                  <a:cubicBezTo>
                    <a:pt x="23348" y="66934"/>
                    <a:pt x="21461" y="70634"/>
                    <a:pt x="21291" y="74935"/>
                  </a:cubicBezTo>
                  <a:cubicBezTo>
                    <a:pt x="21096" y="80033"/>
                    <a:pt x="22760" y="85038"/>
                    <a:pt x="21803" y="90126"/>
                  </a:cubicBezTo>
                  <a:cubicBezTo>
                    <a:pt x="21354" y="92512"/>
                    <a:pt x="20566" y="94885"/>
                    <a:pt x="19569" y="97098"/>
                  </a:cubicBezTo>
                  <a:cubicBezTo>
                    <a:pt x="18603" y="99231"/>
                    <a:pt x="17329" y="100932"/>
                    <a:pt x="15348" y="102209"/>
                  </a:cubicBezTo>
                  <a:cubicBezTo>
                    <a:pt x="13437" y="103434"/>
                    <a:pt x="11612" y="104632"/>
                    <a:pt x="10059" y="106310"/>
                  </a:cubicBezTo>
                  <a:cubicBezTo>
                    <a:pt x="8580" y="107905"/>
                    <a:pt x="7347" y="109730"/>
                    <a:pt x="6368" y="111666"/>
                  </a:cubicBezTo>
                  <a:cubicBezTo>
                    <a:pt x="4983" y="114400"/>
                    <a:pt x="4110" y="117356"/>
                    <a:pt x="3567" y="120362"/>
                  </a:cubicBezTo>
                  <a:cubicBezTo>
                    <a:pt x="2752" y="124862"/>
                    <a:pt x="0" y="131519"/>
                    <a:pt x="6639" y="132387"/>
                  </a:cubicBezTo>
                  <a:cubicBezTo>
                    <a:pt x="9363" y="132745"/>
                    <a:pt x="12101" y="132916"/>
                    <a:pt x="14846" y="132916"/>
                  </a:cubicBezTo>
                  <a:cubicBezTo>
                    <a:pt x="15075" y="132916"/>
                    <a:pt x="15305" y="132915"/>
                    <a:pt x="15535" y="132913"/>
                  </a:cubicBezTo>
                  <a:cubicBezTo>
                    <a:pt x="15882" y="132908"/>
                    <a:pt x="16229" y="132663"/>
                    <a:pt x="16314" y="132315"/>
                  </a:cubicBezTo>
                  <a:lnTo>
                    <a:pt x="17662" y="126831"/>
                  </a:lnTo>
                  <a:cubicBezTo>
                    <a:pt x="17988" y="125509"/>
                    <a:pt x="18206" y="123954"/>
                    <a:pt x="19083" y="122855"/>
                  </a:cubicBezTo>
                  <a:cubicBezTo>
                    <a:pt x="19402" y="122459"/>
                    <a:pt x="19808" y="122234"/>
                    <a:pt x="20207" y="122234"/>
                  </a:cubicBezTo>
                  <a:cubicBezTo>
                    <a:pt x="20566" y="122234"/>
                    <a:pt x="20920" y="122416"/>
                    <a:pt x="21198" y="122819"/>
                  </a:cubicBezTo>
                  <a:cubicBezTo>
                    <a:pt x="21963" y="123933"/>
                    <a:pt x="22000" y="125495"/>
                    <a:pt x="22168" y="126781"/>
                  </a:cubicBezTo>
                  <a:cubicBezTo>
                    <a:pt x="22449" y="128914"/>
                    <a:pt x="22734" y="131051"/>
                    <a:pt x="23015" y="133188"/>
                  </a:cubicBezTo>
                  <a:cubicBezTo>
                    <a:pt x="23072" y="133630"/>
                    <a:pt x="23339" y="133994"/>
                    <a:pt x="23829" y="134004"/>
                  </a:cubicBezTo>
                  <a:cubicBezTo>
                    <a:pt x="24479" y="134012"/>
                    <a:pt x="25130" y="134017"/>
                    <a:pt x="25781" y="134017"/>
                  </a:cubicBezTo>
                  <a:cubicBezTo>
                    <a:pt x="27166" y="134017"/>
                    <a:pt x="28553" y="133997"/>
                    <a:pt x="29938" y="133955"/>
                  </a:cubicBezTo>
                  <a:cubicBezTo>
                    <a:pt x="30922" y="133924"/>
                    <a:pt x="31910" y="133883"/>
                    <a:pt x="32894" y="133830"/>
                  </a:cubicBezTo>
                  <a:cubicBezTo>
                    <a:pt x="33771" y="133785"/>
                    <a:pt x="34742" y="133825"/>
                    <a:pt x="35592" y="133576"/>
                  </a:cubicBezTo>
                  <a:cubicBezTo>
                    <a:pt x="36438" y="133331"/>
                    <a:pt x="37056" y="132695"/>
                    <a:pt x="37097" y="131787"/>
                  </a:cubicBezTo>
                  <a:cubicBezTo>
                    <a:pt x="37132" y="130913"/>
                    <a:pt x="36741" y="129983"/>
                    <a:pt x="36571" y="129132"/>
                  </a:cubicBezTo>
                  <a:cubicBezTo>
                    <a:pt x="36202" y="127240"/>
                    <a:pt x="36064" y="125304"/>
                    <a:pt x="36148" y="123376"/>
                  </a:cubicBezTo>
                  <a:cubicBezTo>
                    <a:pt x="36282" y="120317"/>
                    <a:pt x="37280" y="116573"/>
                    <a:pt x="40539" y="115482"/>
                  </a:cubicBezTo>
                  <a:cubicBezTo>
                    <a:pt x="40980" y="115335"/>
                    <a:pt x="41426" y="115265"/>
                    <a:pt x="41865" y="115265"/>
                  </a:cubicBezTo>
                  <a:cubicBezTo>
                    <a:pt x="42839" y="115265"/>
                    <a:pt x="43782" y="115611"/>
                    <a:pt x="44585" y="116243"/>
                  </a:cubicBezTo>
                  <a:cubicBezTo>
                    <a:pt x="45859" y="117245"/>
                    <a:pt x="46616" y="118710"/>
                    <a:pt x="47065" y="120237"/>
                  </a:cubicBezTo>
                  <a:cubicBezTo>
                    <a:pt x="47657" y="122250"/>
                    <a:pt x="47871" y="124381"/>
                    <a:pt x="48076" y="126461"/>
                  </a:cubicBezTo>
                  <a:cubicBezTo>
                    <a:pt x="48294" y="128709"/>
                    <a:pt x="48410" y="130967"/>
                    <a:pt x="48423" y="133224"/>
                  </a:cubicBezTo>
                  <a:cubicBezTo>
                    <a:pt x="48423" y="133562"/>
                    <a:pt x="48660" y="133870"/>
                    <a:pt x="48989" y="133963"/>
                  </a:cubicBezTo>
                  <a:cubicBezTo>
                    <a:pt x="50409" y="134372"/>
                    <a:pt x="51861" y="134569"/>
                    <a:pt x="53319" y="134569"/>
                  </a:cubicBezTo>
                  <a:cubicBezTo>
                    <a:pt x="54146" y="134569"/>
                    <a:pt x="54974" y="134506"/>
                    <a:pt x="55801" y="134382"/>
                  </a:cubicBezTo>
                  <a:cubicBezTo>
                    <a:pt x="56144" y="134329"/>
                    <a:pt x="56349" y="133950"/>
                    <a:pt x="56366" y="133638"/>
                  </a:cubicBezTo>
                  <a:cubicBezTo>
                    <a:pt x="56563" y="130219"/>
                    <a:pt x="56736" y="126769"/>
                    <a:pt x="56317" y="123358"/>
                  </a:cubicBezTo>
                  <a:cubicBezTo>
                    <a:pt x="56113" y="121697"/>
                    <a:pt x="55783" y="120054"/>
                    <a:pt x="55235" y="118469"/>
                  </a:cubicBezTo>
                  <a:cubicBezTo>
                    <a:pt x="54954" y="117664"/>
                    <a:pt x="54621" y="116871"/>
                    <a:pt x="54238" y="116110"/>
                  </a:cubicBezTo>
                  <a:cubicBezTo>
                    <a:pt x="53865" y="115366"/>
                    <a:pt x="53415" y="114667"/>
                    <a:pt x="53053" y="113919"/>
                  </a:cubicBezTo>
                  <a:cubicBezTo>
                    <a:pt x="52595" y="112975"/>
                    <a:pt x="52150" y="111279"/>
                    <a:pt x="53267" y="110576"/>
                  </a:cubicBezTo>
                  <a:cubicBezTo>
                    <a:pt x="53463" y="110453"/>
                    <a:pt x="53664" y="110399"/>
                    <a:pt x="53865" y="110399"/>
                  </a:cubicBezTo>
                  <a:cubicBezTo>
                    <a:pt x="54894" y="110399"/>
                    <a:pt x="55940" y="111798"/>
                    <a:pt x="56469" y="112446"/>
                  </a:cubicBezTo>
                  <a:cubicBezTo>
                    <a:pt x="58632" y="115099"/>
                    <a:pt x="60667" y="117904"/>
                    <a:pt x="61117" y="121395"/>
                  </a:cubicBezTo>
                  <a:cubicBezTo>
                    <a:pt x="61380" y="123465"/>
                    <a:pt x="61242" y="125567"/>
                    <a:pt x="61152" y="127646"/>
                  </a:cubicBezTo>
                  <a:cubicBezTo>
                    <a:pt x="61055" y="129867"/>
                    <a:pt x="60956" y="132093"/>
                    <a:pt x="60863" y="134315"/>
                  </a:cubicBezTo>
                  <a:cubicBezTo>
                    <a:pt x="60841" y="134800"/>
                    <a:pt x="61286" y="135200"/>
                    <a:pt x="61754" y="135206"/>
                  </a:cubicBezTo>
                  <a:cubicBezTo>
                    <a:pt x="64158" y="135233"/>
                    <a:pt x="66566" y="135264"/>
                    <a:pt x="68970" y="135290"/>
                  </a:cubicBezTo>
                  <a:cubicBezTo>
                    <a:pt x="68975" y="135290"/>
                    <a:pt x="68980" y="135290"/>
                    <a:pt x="68984" y="135290"/>
                  </a:cubicBezTo>
                  <a:cubicBezTo>
                    <a:pt x="69604" y="135290"/>
                    <a:pt x="69927" y="134711"/>
                    <a:pt x="69830" y="134159"/>
                  </a:cubicBezTo>
                  <a:cubicBezTo>
                    <a:pt x="69122" y="130010"/>
                    <a:pt x="68939" y="125766"/>
                    <a:pt x="69282" y="121568"/>
                  </a:cubicBezTo>
                  <a:cubicBezTo>
                    <a:pt x="69353" y="120695"/>
                    <a:pt x="69349" y="119685"/>
                    <a:pt x="69710" y="118874"/>
                  </a:cubicBezTo>
                  <a:cubicBezTo>
                    <a:pt x="69946" y="118344"/>
                    <a:pt x="70391" y="118042"/>
                    <a:pt x="70871" y="117980"/>
                  </a:cubicBezTo>
                  <a:cubicBezTo>
                    <a:pt x="70979" y="117966"/>
                    <a:pt x="71085" y="117959"/>
                    <a:pt x="71190" y="117959"/>
                  </a:cubicBezTo>
                  <a:cubicBezTo>
                    <a:pt x="72399" y="117959"/>
                    <a:pt x="73427" y="118852"/>
                    <a:pt x="73935" y="119926"/>
                  </a:cubicBezTo>
                  <a:cubicBezTo>
                    <a:pt x="74683" y="121510"/>
                    <a:pt x="74642" y="123376"/>
                    <a:pt x="74892" y="125076"/>
                  </a:cubicBezTo>
                  <a:cubicBezTo>
                    <a:pt x="75128" y="126688"/>
                    <a:pt x="75622" y="128362"/>
                    <a:pt x="76785" y="129555"/>
                  </a:cubicBezTo>
                  <a:cubicBezTo>
                    <a:pt x="77412" y="130205"/>
                    <a:pt x="78195" y="130593"/>
                    <a:pt x="79023" y="130922"/>
                  </a:cubicBezTo>
                  <a:cubicBezTo>
                    <a:pt x="79758" y="131216"/>
                    <a:pt x="80568" y="131452"/>
                    <a:pt x="81139" y="132031"/>
                  </a:cubicBezTo>
                  <a:cubicBezTo>
                    <a:pt x="81678" y="132578"/>
                    <a:pt x="81922" y="133326"/>
                    <a:pt x="82078" y="134061"/>
                  </a:cubicBezTo>
                  <a:cubicBezTo>
                    <a:pt x="82251" y="134898"/>
                    <a:pt x="82114" y="135940"/>
                    <a:pt x="82706" y="136626"/>
                  </a:cubicBezTo>
                  <a:cubicBezTo>
                    <a:pt x="83414" y="137436"/>
                    <a:pt x="84758" y="137413"/>
                    <a:pt x="85747" y="137485"/>
                  </a:cubicBezTo>
                  <a:cubicBezTo>
                    <a:pt x="86343" y="137529"/>
                    <a:pt x="86942" y="137550"/>
                    <a:pt x="87540" y="137550"/>
                  </a:cubicBezTo>
                  <a:cubicBezTo>
                    <a:pt x="88035" y="137550"/>
                    <a:pt x="88530" y="137536"/>
                    <a:pt x="89024" y="137507"/>
                  </a:cubicBezTo>
                  <a:cubicBezTo>
                    <a:pt x="91352" y="137374"/>
                    <a:pt x="93588" y="136844"/>
                    <a:pt x="95751" y="135971"/>
                  </a:cubicBezTo>
                  <a:cubicBezTo>
                    <a:pt x="96134" y="135815"/>
                    <a:pt x="96142" y="135348"/>
                    <a:pt x="95902" y="135143"/>
                  </a:cubicBezTo>
                  <a:cubicBezTo>
                    <a:pt x="96664" y="130926"/>
                    <a:pt x="96927" y="126163"/>
                    <a:pt x="93983" y="122690"/>
                  </a:cubicBezTo>
                  <a:cubicBezTo>
                    <a:pt x="92616" y="121074"/>
                    <a:pt x="90800" y="119938"/>
                    <a:pt x="89224" y="118554"/>
                  </a:cubicBezTo>
                  <a:cubicBezTo>
                    <a:pt x="87666" y="117183"/>
                    <a:pt x="86263" y="115615"/>
                    <a:pt x="85221" y="113813"/>
                  </a:cubicBezTo>
                  <a:cubicBezTo>
                    <a:pt x="84206" y="112058"/>
                    <a:pt x="83583" y="110099"/>
                    <a:pt x="83579" y="108065"/>
                  </a:cubicBezTo>
                  <a:cubicBezTo>
                    <a:pt x="83574" y="105998"/>
                    <a:pt x="84117" y="103986"/>
                    <a:pt x="84709" y="102022"/>
                  </a:cubicBezTo>
                  <a:cubicBezTo>
                    <a:pt x="85884" y="98140"/>
                    <a:pt x="87487" y="93946"/>
                    <a:pt x="86129" y="89886"/>
                  </a:cubicBezTo>
                  <a:cubicBezTo>
                    <a:pt x="85422" y="87767"/>
                    <a:pt x="84037" y="86021"/>
                    <a:pt x="82710" y="84258"/>
                  </a:cubicBezTo>
                  <a:cubicBezTo>
                    <a:pt x="81460" y="82601"/>
                    <a:pt x="80369" y="80852"/>
                    <a:pt x="79491" y="78964"/>
                  </a:cubicBezTo>
                  <a:cubicBezTo>
                    <a:pt x="77790" y="75282"/>
                    <a:pt x="76931" y="71209"/>
                    <a:pt x="76904" y="67157"/>
                  </a:cubicBezTo>
                  <a:cubicBezTo>
                    <a:pt x="76882" y="63110"/>
                    <a:pt x="77688" y="59023"/>
                    <a:pt x="79407" y="55345"/>
                  </a:cubicBezTo>
                  <a:cubicBezTo>
                    <a:pt x="80422" y="53168"/>
                    <a:pt x="81731" y="51138"/>
                    <a:pt x="82732" y="48952"/>
                  </a:cubicBezTo>
                  <a:cubicBezTo>
                    <a:pt x="83743" y="46730"/>
                    <a:pt x="84464" y="44397"/>
                    <a:pt x="85034" y="42023"/>
                  </a:cubicBezTo>
                  <a:cubicBezTo>
                    <a:pt x="86209" y="37118"/>
                    <a:pt x="86994" y="32096"/>
                    <a:pt x="87487" y="27073"/>
                  </a:cubicBezTo>
                  <a:cubicBezTo>
                    <a:pt x="87964" y="22207"/>
                    <a:pt x="88235" y="17229"/>
                    <a:pt x="87759" y="12350"/>
                  </a:cubicBezTo>
                  <a:cubicBezTo>
                    <a:pt x="87861" y="11882"/>
                    <a:pt x="87978" y="11424"/>
                    <a:pt x="87937" y="10943"/>
                  </a:cubicBezTo>
                  <a:cubicBezTo>
                    <a:pt x="87898" y="10427"/>
                    <a:pt x="87754" y="9914"/>
                    <a:pt x="87630" y="9416"/>
                  </a:cubicBezTo>
                  <a:cubicBezTo>
                    <a:pt x="87380" y="8413"/>
                    <a:pt x="87069" y="7429"/>
                    <a:pt x="86700" y="6468"/>
                  </a:cubicBezTo>
                  <a:cubicBezTo>
                    <a:pt x="86098" y="4905"/>
                    <a:pt x="85337" y="3311"/>
                    <a:pt x="84051" y="2199"/>
                  </a:cubicBezTo>
                  <a:cubicBezTo>
                    <a:pt x="83458" y="1682"/>
                    <a:pt x="82759" y="1259"/>
                    <a:pt x="81980" y="1104"/>
                  </a:cubicBezTo>
                  <a:cubicBezTo>
                    <a:pt x="81738" y="1057"/>
                    <a:pt x="81501" y="1036"/>
                    <a:pt x="81267" y="1036"/>
                  </a:cubicBezTo>
                  <a:cubicBezTo>
                    <a:pt x="80611" y="1036"/>
                    <a:pt x="79980" y="1197"/>
                    <a:pt x="79327" y="1384"/>
                  </a:cubicBezTo>
                  <a:cubicBezTo>
                    <a:pt x="78920" y="1500"/>
                    <a:pt x="78545" y="1560"/>
                    <a:pt x="78177" y="1560"/>
                  </a:cubicBezTo>
                  <a:cubicBezTo>
                    <a:pt x="77715" y="1560"/>
                    <a:pt x="77262" y="1466"/>
                    <a:pt x="76767" y="1272"/>
                  </a:cubicBezTo>
                  <a:cubicBezTo>
                    <a:pt x="75947" y="956"/>
                    <a:pt x="75186" y="516"/>
                    <a:pt x="74348" y="249"/>
                  </a:cubicBezTo>
                  <a:cubicBezTo>
                    <a:pt x="73808" y="75"/>
                    <a:pt x="73265" y="0"/>
                    <a:pt x="72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f3ea9f085e_0_1646"/>
            <p:cNvSpPr/>
            <p:nvPr/>
          </p:nvSpPr>
          <p:spPr>
            <a:xfrm>
              <a:off x="2691875" y="2076675"/>
              <a:ext cx="1302300" cy="3263500"/>
            </a:xfrm>
            <a:custGeom>
              <a:avLst/>
              <a:gdLst/>
              <a:ahLst/>
              <a:cxnLst/>
              <a:rect l="l" t="t" r="r" b="b"/>
              <a:pathLst>
                <a:path w="52092" h="130540" extrusionOk="0">
                  <a:moveTo>
                    <a:pt x="48921" y="1"/>
                  </a:moveTo>
                  <a:cubicBezTo>
                    <a:pt x="48690" y="134"/>
                    <a:pt x="48463" y="276"/>
                    <a:pt x="48241" y="428"/>
                  </a:cubicBezTo>
                  <a:cubicBezTo>
                    <a:pt x="50658" y="10112"/>
                    <a:pt x="51543" y="20143"/>
                    <a:pt x="49433" y="29987"/>
                  </a:cubicBezTo>
                  <a:cubicBezTo>
                    <a:pt x="47501" y="38976"/>
                    <a:pt x="43227" y="47493"/>
                    <a:pt x="36767" y="54077"/>
                  </a:cubicBezTo>
                  <a:cubicBezTo>
                    <a:pt x="33232" y="57679"/>
                    <a:pt x="28869" y="60355"/>
                    <a:pt x="25431" y="64055"/>
                  </a:cubicBezTo>
                  <a:cubicBezTo>
                    <a:pt x="23873" y="65734"/>
                    <a:pt x="22515" y="67627"/>
                    <a:pt x="21624" y="69745"/>
                  </a:cubicBezTo>
                  <a:cubicBezTo>
                    <a:pt x="20689" y="71976"/>
                    <a:pt x="20422" y="74340"/>
                    <a:pt x="20689" y="76740"/>
                  </a:cubicBezTo>
                  <a:cubicBezTo>
                    <a:pt x="20962" y="79225"/>
                    <a:pt x="21651" y="81633"/>
                    <a:pt x="22030" y="84099"/>
                  </a:cubicBezTo>
                  <a:cubicBezTo>
                    <a:pt x="22399" y="86534"/>
                    <a:pt x="22279" y="88939"/>
                    <a:pt x="21549" y="91299"/>
                  </a:cubicBezTo>
                  <a:cubicBezTo>
                    <a:pt x="20120" y="95921"/>
                    <a:pt x="16901" y="99727"/>
                    <a:pt x="13597" y="103146"/>
                  </a:cubicBezTo>
                  <a:cubicBezTo>
                    <a:pt x="10205" y="106659"/>
                    <a:pt x="6531" y="110016"/>
                    <a:pt x="3940" y="114201"/>
                  </a:cubicBezTo>
                  <a:cubicBezTo>
                    <a:pt x="1616" y="117955"/>
                    <a:pt x="0" y="122870"/>
                    <a:pt x="1157" y="127268"/>
                  </a:cubicBezTo>
                  <a:cubicBezTo>
                    <a:pt x="1438" y="128328"/>
                    <a:pt x="1825" y="129335"/>
                    <a:pt x="2359" y="130297"/>
                  </a:cubicBezTo>
                  <a:cubicBezTo>
                    <a:pt x="2455" y="130468"/>
                    <a:pt x="2596" y="130539"/>
                    <a:pt x="2738" y="130539"/>
                  </a:cubicBezTo>
                  <a:cubicBezTo>
                    <a:pt x="3052" y="130539"/>
                    <a:pt x="3369" y="130190"/>
                    <a:pt x="3197" y="129806"/>
                  </a:cubicBezTo>
                  <a:cubicBezTo>
                    <a:pt x="1264" y="125542"/>
                    <a:pt x="2203" y="120413"/>
                    <a:pt x="4292" y="116392"/>
                  </a:cubicBezTo>
                  <a:cubicBezTo>
                    <a:pt x="6541" y="112060"/>
                    <a:pt x="10160" y="108645"/>
                    <a:pt x="13544" y="105207"/>
                  </a:cubicBezTo>
                  <a:cubicBezTo>
                    <a:pt x="16901" y="101806"/>
                    <a:pt x="20208" y="98195"/>
                    <a:pt x="22127" y="93761"/>
                  </a:cubicBezTo>
                  <a:cubicBezTo>
                    <a:pt x="23036" y="91673"/>
                    <a:pt x="23615" y="89442"/>
                    <a:pt x="23664" y="87163"/>
                  </a:cubicBezTo>
                  <a:cubicBezTo>
                    <a:pt x="23717" y="84625"/>
                    <a:pt x="23103" y="82136"/>
                    <a:pt x="22600" y="79669"/>
                  </a:cubicBezTo>
                  <a:cubicBezTo>
                    <a:pt x="22097" y="77217"/>
                    <a:pt x="21704" y="74683"/>
                    <a:pt x="22297" y="72207"/>
                  </a:cubicBezTo>
                  <a:cubicBezTo>
                    <a:pt x="22826" y="69982"/>
                    <a:pt x="24007" y="67942"/>
                    <a:pt x="25444" y="66184"/>
                  </a:cubicBezTo>
                  <a:cubicBezTo>
                    <a:pt x="28637" y="62297"/>
                    <a:pt x="33004" y="59639"/>
                    <a:pt x="36629" y="56202"/>
                  </a:cubicBezTo>
                  <a:cubicBezTo>
                    <a:pt x="43307" y="49875"/>
                    <a:pt x="47951" y="41527"/>
                    <a:pt x="50261" y="32653"/>
                  </a:cubicBezTo>
                  <a:cubicBezTo>
                    <a:pt x="51543" y="27725"/>
                    <a:pt x="52092" y="22605"/>
                    <a:pt x="51971" y="17520"/>
                  </a:cubicBezTo>
                  <a:cubicBezTo>
                    <a:pt x="51843" y="12346"/>
                    <a:pt x="51188" y="6969"/>
                    <a:pt x="49603" y="2026"/>
                  </a:cubicBezTo>
                  <a:cubicBezTo>
                    <a:pt x="49385" y="1345"/>
                    <a:pt x="49157" y="673"/>
                    <a:pt x="48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f3ea9f085e_0_1646"/>
            <p:cNvSpPr/>
            <p:nvPr/>
          </p:nvSpPr>
          <p:spPr>
            <a:xfrm>
              <a:off x="2835775" y="2059875"/>
              <a:ext cx="1339500" cy="3299250"/>
            </a:xfrm>
            <a:custGeom>
              <a:avLst/>
              <a:gdLst/>
              <a:ahLst/>
              <a:cxnLst/>
              <a:rect l="l" t="t" r="r" b="b"/>
              <a:pathLst>
                <a:path w="53580" h="131970" extrusionOk="0">
                  <a:moveTo>
                    <a:pt x="48512" y="0"/>
                  </a:moveTo>
                  <a:cubicBezTo>
                    <a:pt x="49439" y="5374"/>
                    <a:pt x="50703" y="10694"/>
                    <a:pt x="51407" y="16109"/>
                  </a:cubicBezTo>
                  <a:cubicBezTo>
                    <a:pt x="52137" y="21692"/>
                    <a:pt x="52391" y="27431"/>
                    <a:pt x="51594" y="33023"/>
                  </a:cubicBezTo>
                  <a:cubicBezTo>
                    <a:pt x="50307" y="42025"/>
                    <a:pt x="46389" y="51054"/>
                    <a:pt x="39207" y="56886"/>
                  </a:cubicBezTo>
                  <a:cubicBezTo>
                    <a:pt x="35529" y="59874"/>
                    <a:pt x="30918" y="61384"/>
                    <a:pt x="27266" y="64393"/>
                  </a:cubicBezTo>
                  <a:cubicBezTo>
                    <a:pt x="23504" y="67492"/>
                    <a:pt x="22084" y="72082"/>
                    <a:pt x="21817" y="76806"/>
                  </a:cubicBezTo>
                  <a:cubicBezTo>
                    <a:pt x="21519" y="82046"/>
                    <a:pt x="22591" y="87331"/>
                    <a:pt x="21772" y="92554"/>
                  </a:cubicBezTo>
                  <a:cubicBezTo>
                    <a:pt x="21389" y="95003"/>
                    <a:pt x="20575" y="97296"/>
                    <a:pt x="19203" y="99371"/>
                  </a:cubicBezTo>
                  <a:cubicBezTo>
                    <a:pt x="17979" y="101223"/>
                    <a:pt x="16421" y="102830"/>
                    <a:pt x="14822" y="104357"/>
                  </a:cubicBezTo>
                  <a:cubicBezTo>
                    <a:pt x="11439" y="107585"/>
                    <a:pt x="7815" y="110564"/>
                    <a:pt x="5392" y="114633"/>
                  </a:cubicBezTo>
                  <a:cubicBezTo>
                    <a:pt x="2811" y="118956"/>
                    <a:pt x="1523" y="123911"/>
                    <a:pt x="557" y="128809"/>
                  </a:cubicBezTo>
                  <a:cubicBezTo>
                    <a:pt x="353" y="129837"/>
                    <a:pt x="175" y="130870"/>
                    <a:pt x="0" y="131904"/>
                  </a:cubicBezTo>
                  <a:cubicBezTo>
                    <a:pt x="508" y="131935"/>
                    <a:pt x="1011" y="131952"/>
                    <a:pt x="1519" y="131970"/>
                  </a:cubicBezTo>
                  <a:cubicBezTo>
                    <a:pt x="2410" y="127291"/>
                    <a:pt x="3327" y="122540"/>
                    <a:pt x="5308" y="118186"/>
                  </a:cubicBezTo>
                  <a:cubicBezTo>
                    <a:pt x="6331" y="115937"/>
                    <a:pt x="7632" y="113823"/>
                    <a:pt x="9261" y="111957"/>
                  </a:cubicBezTo>
                  <a:cubicBezTo>
                    <a:pt x="10771" y="110229"/>
                    <a:pt x="12471" y="108680"/>
                    <a:pt x="14159" y="107130"/>
                  </a:cubicBezTo>
                  <a:cubicBezTo>
                    <a:pt x="17516" y="104041"/>
                    <a:pt x="20890" y="100795"/>
                    <a:pt x="22454" y="96401"/>
                  </a:cubicBezTo>
                  <a:cubicBezTo>
                    <a:pt x="24279" y="91281"/>
                    <a:pt x="23358" y="85769"/>
                    <a:pt x="23193" y="80475"/>
                  </a:cubicBezTo>
                  <a:cubicBezTo>
                    <a:pt x="23046" y="75752"/>
                    <a:pt x="23424" y="70471"/>
                    <a:pt x="26763" y="66797"/>
                  </a:cubicBezTo>
                  <a:cubicBezTo>
                    <a:pt x="29956" y="63289"/>
                    <a:pt x="34719" y="61824"/>
                    <a:pt x="38527" y="59144"/>
                  </a:cubicBezTo>
                  <a:cubicBezTo>
                    <a:pt x="46099" y="53802"/>
                    <a:pt x="50667" y="45066"/>
                    <a:pt x="52430" y="36113"/>
                  </a:cubicBezTo>
                  <a:cubicBezTo>
                    <a:pt x="53472" y="30814"/>
                    <a:pt x="53579" y="25364"/>
                    <a:pt x="53121" y="19995"/>
                  </a:cubicBezTo>
                  <a:cubicBezTo>
                    <a:pt x="52613" y="14123"/>
                    <a:pt x="51518" y="8282"/>
                    <a:pt x="49987" y="2592"/>
                  </a:cubicBezTo>
                  <a:cubicBezTo>
                    <a:pt x="49773" y="1799"/>
                    <a:pt x="49523" y="1016"/>
                    <a:pt x="49265" y="241"/>
                  </a:cubicBezTo>
                  <a:cubicBezTo>
                    <a:pt x="49122" y="187"/>
                    <a:pt x="48980" y="138"/>
                    <a:pt x="48833" y="93"/>
                  </a:cubicBezTo>
                  <a:cubicBezTo>
                    <a:pt x="48726" y="58"/>
                    <a:pt x="48619" y="31"/>
                    <a:pt x="4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f3ea9f085e_0_1646"/>
            <p:cNvSpPr/>
            <p:nvPr/>
          </p:nvSpPr>
          <p:spPr>
            <a:xfrm>
              <a:off x="3201425" y="2070100"/>
              <a:ext cx="1194325" cy="3317425"/>
            </a:xfrm>
            <a:custGeom>
              <a:avLst/>
              <a:gdLst/>
              <a:ahLst/>
              <a:cxnLst/>
              <a:rect l="l" t="t" r="r" b="b"/>
              <a:pathLst>
                <a:path w="47773" h="132697" extrusionOk="0">
                  <a:moveTo>
                    <a:pt x="42453" y="1"/>
                  </a:moveTo>
                  <a:cubicBezTo>
                    <a:pt x="42261" y="85"/>
                    <a:pt x="42070" y="165"/>
                    <a:pt x="41879" y="241"/>
                  </a:cubicBezTo>
                  <a:cubicBezTo>
                    <a:pt x="43338" y="5006"/>
                    <a:pt x="44817" y="9800"/>
                    <a:pt x="45712" y="14697"/>
                  </a:cubicBezTo>
                  <a:cubicBezTo>
                    <a:pt x="46735" y="20290"/>
                    <a:pt x="46673" y="25886"/>
                    <a:pt x="45872" y="31500"/>
                  </a:cubicBezTo>
                  <a:cubicBezTo>
                    <a:pt x="45480" y="34239"/>
                    <a:pt x="44937" y="36955"/>
                    <a:pt x="44394" y="39666"/>
                  </a:cubicBezTo>
                  <a:cubicBezTo>
                    <a:pt x="43936" y="41941"/>
                    <a:pt x="43468" y="44216"/>
                    <a:pt x="42880" y="46460"/>
                  </a:cubicBezTo>
                  <a:cubicBezTo>
                    <a:pt x="41727" y="50859"/>
                    <a:pt x="40089" y="55329"/>
                    <a:pt x="37141" y="58869"/>
                  </a:cubicBezTo>
                  <a:cubicBezTo>
                    <a:pt x="34069" y="62564"/>
                    <a:pt x="29790" y="64804"/>
                    <a:pt x="25730" y="67216"/>
                  </a:cubicBezTo>
                  <a:cubicBezTo>
                    <a:pt x="21883" y="69501"/>
                    <a:pt x="18108" y="72084"/>
                    <a:pt x="15561" y="75841"/>
                  </a:cubicBezTo>
                  <a:cubicBezTo>
                    <a:pt x="14385" y="77581"/>
                    <a:pt x="13544" y="79554"/>
                    <a:pt x="13277" y="81647"/>
                  </a:cubicBezTo>
                  <a:cubicBezTo>
                    <a:pt x="12943" y="84260"/>
                    <a:pt x="13736" y="86820"/>
                    <a:pt x="13674" y="89434"/>
                  </a:cubicBezTo>
                  <a:cubicBezTo>
                    <a:pt x="13549" y="94416"/>
                    <a:pt x="10953" y="98957"/>
                    <a:pt x="8188" y="102946"/>
                  </a:cubicBezTo>
                  <a:cubicBezTo>
                    <a:pt x="6755" y="105021"/>
                    <a:pt x="5152" y="106980"/>
                    <a:pt x="3807" y="109113"/>
                  </a:cubicBezTo>
                  <a:cubicBezTo>
                    <a:pt x="2481" y="111214"/>
                    <a:pt x="1536" y="113511"/>
                    <a:pt x="1020" y="115947"/>
                  </a:cubicBezTo>
                  <a:cubicBezTo>
                    <a:pt x="1" y="120773"/>
                    <a:pt x="463" y="125844"/>
                    <a:pt x="1127" y="130693"/>
                  </a:cubicBezTo>
                  <a:cubicBezTo>
                    <a:pt x="1225" y="131401"/>
                    <a:pt x="1381" y="132082"/>
                    <a:pt x="1692" y="132697"/>
                  </a:cubicBezTo>
                  <a:cubicBezTo>
                    <a:pt x="2160" y="132691"/>
                    <a:pt x="2631" y="132679"/>
                    <a:pt x="3104" y="132670"/>
                  </a:cubicBezTo>
                  <a:cubicBezTo>
                    <a:pt x="2364" y="131788"/>
                    <a:pt x="2325" y="130501"/>
                    <a:pt x="2200" y="129411"/>
                  </a:cubicBezTo>
                  <a:cubicBezTo>
                    <a:pt x="2062" y="128150"/>
                    <a:pt x="1928" y="126886"/>
                    <a:pt x="1830" y="125618"/>
                  </a:cubicBezTo>
                  <a:cubicBezTo>
                    <a:pt x="1639" y="123142"/>
                    <a:pt x="1541" y="120635"/>
                    <a:pt x="1786" y="118165"/>
                  </a:cubicBezTo>
                  <a:cubicBezTo>
                    <a:pt x="2035" y="115644"/>
                    <a:pt x="2694" y="113196"/>
                    <a:pt x="3909" y="110965"/>
                  </a:cubicBezTo>
                  <a:cubicBezTo>
                    <a:pt x="5125" y="108739"/>
                    <a:pt x="6728" y="106762"/>
                    <a:pt x="8210" y="104709"/>
                  </a:cubicBezTo>
                  <a:cubicBezTo>
                    <a:pt x="11019" y="100822"/>
                    <a:pt x="13731" y="96531"/>
                    <a:pt x="14510" y="91713"/>
                  </a:cubicBezTo>
                  <a:cubicBezTo>
                    <a:pt x="14693" y="90582"/>
                    <a:pt x="14777" y="89434"/>
                    <a:pt x="14724" y="88285"/>
                  </a:cubicBezTo>
                  <a:cubicBezTo>
                    <a:pt x="14662" y="86900"/>
                    <a:pt x="14399" y="85533"/>
                    <a:pt x="14301" y="84153"/>
                  </a:cubicBezTo>
                  <a:cubicBezTo>
                    <a:pt x="14141" y="81838"/>
                    <a:pt x="14648" y="79630"/>
                    <a:pt x="15774" y="77604"/>
                  </a:cubicBezTo>
                  <a:cubicBezTo>
                    <a:pt x="20405" y="69260"/>
                    <a:pt x="30900" y="67382"/>
                    <a:pt x="37186" y="60730"/>
                  </a:cubicBezTo>
                  <a:cubicBezTo>
                    <a:pt x="40293" y="57439"/>
                    <a:pt x="42167" y="53272"/>
                    <a:pt x="43406" y="48967"/>
                  </a:cubicBezTo>
                  <a:cubicBezTo>
                    <a:pt x="44759" y="44248"/>
                    <a:pt x="45578" y="39333"/>
                    <a:pt x="46353" y="34488"/>
                  </a:cubicBezTo>
                  <a:cubicBezTo>
                    <a:pt x="47226" y="29052"/>
                    <a:pt x="47773" y="23598"/>
                    <a:pt x="47136" y="18104"/>
                  </a:cubicBezTo>
                  <a:cubicBezTo>
                    <a:pt x="46522" y="12806"/>
                    <a:pt x="45089" y="7641"/>
                    <a:pt x="43365" y="2606"/>
                  </a:cubicBezTo>
                  <a:cubicBezTo>
                    <a:pt x="43067" y="1737"/>
                    <a:pt x="42760" y="869"/>
                    <a:pt x="4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f3ea9f085e_0_1646"/>
            <p:cNvSpPr/>
            <p:nvPr/>
          </p:nvSpPr>
          <p:spPr>
            <a:xfrm>
              <a:off x="3347225" y="2052425"/>
              <a:ext cx="1257250" cy="3072125"/>
            </a:xfrm>
            <a:custGeom>
              <a:avLst/>
              <a:gdLst/>
              <a:ahLst/>
              <a:cxnLst/>
              <a:rect l="l" t="t" r="r" b="b"/>
              <a:pathLst>
                <a:path w="50290" h="122885" extrusionOk="0">
                  <a:moveTo>
                    <a:pt x="43753" y="0"/>
                  </a:moveTo>
                  <a:cubicBezTo>
                    <a:pt x="45454" y="3829"/>
                    <a:pt x="46825" y="7774"/>
                    <a:pt x="47680" y="11892"/>
                  </a:cubicBezTo>
                  <a:cubicBezTo>
                    <a:pt x="48629" y="16478"/>
                    <a:pt x="48980" y="21180"/>
                    <a:pt x="48829" y="25859"/>
                  </a:cubicBezTo>
                  <a:cubicBezTo>
                    <a:pt x="48517" y="35649"/>
                    <a:pt x="45962" y="45239"/>
                    <a:pt x="42378" y="54309"/>
                  </a:cubicBezTo>
                  <a:cubicBezTo>
                    <a:pt x="40623" y="58752"/>
                    <a:pt x="38686" y="63195"/>
                    <a:pt x="36349" y="67368"/>
                  </a:cubicBezTo>
                  <a:cubicBezTo>
                    <a:pt x="35236" y="69362"/>
                    <a:pt x="33985" y="71289"/>
                    <a:pt x="32494" y="73021"/>
                  </a:cubicBezTo>
                  <a:cubicBezTo>
                    <a:pt x="31175" y="74544"/>
                    <a:pt x="29671" y="75863"/>
                    <a:pt x="28059" y="77055"/>
                  </a:cubicBezTo>
                  <a:cubicBezTo>
                    <a:pt x="25103" y="79250"/>
                    <a:pt x="21866" y="81111"/>
                    <a:pt x="19185" y="83658"/>
                  </a:cubicBezTo>
                  <a:cubicBezTo>
                    <a:pt x="17939" y="84847"/>
                    <a:pt x="16817" y="86201"/>
                    <a:pt x="16033" y="87741"/>
                  </a:cubicBezTo>
                  <a:cubicBezTo>
                    <a:pt x="15018" y="89731"/>
                    <a:pt x="14765" y="91877"/>
                    <a:pt x="14422" y="94055"/>
                  </a:cubicBezTo>
                  <a:cubicBezTo>
                    <a:pt x="14230" y="95257"/>
                    <a:pt x="13986" y="96463"/>
                    <a:pt x="13474" y="97581"/>
                  </a:cubicBezTo>
                  <a:cubicBezTo>
                    <a:pt x="12993" y="98631"/>
                    <a:pt x="12334" y="99593"/>
                    <a:pt x="11684" y="100546"/>
                  </a:cubicBezTo>
                  <a:cubicBezTo>
                    <a:pt x="10192" y="102714"/>
                    <a:pt x="8696" y="104882"/>
                    <a:pt x="7200" y="107050"/>
                  </a:cubicBezTo>
                  <a:cubicBezTo>
                    <a:pt x="5736" y="109174"/>
                    <a:pt x="4258" y="111298"/>
                    <a:pt x="2850" y="113461"/>
                  </a:cubicBezTo>
                  <a:cubicBezTo>
                    <a:pt x="1622" y="115354"/>
                    <a:pt x="518" y="117438"/>
                    <a:pt x="161" y="119694"/>
                  </a:cubicBezTo>
                  <a:cubicBezTo>
                    <a:pt x="1" y="120715"/>
                    <a:pt x="15" y="121730"/>
                    <a:pt x="219" y="122740"/>
                  </a:cubicBezTo>
                  <a:cubicBezTo>
                    <a:pt x="240" y="122841"/>
                    <a:pt x="312" y="122884"/>
                    <a:pt x="388" y="122884"/>
                  </a:cubicBezTo>
                  <a:cubicBezTo>
                    <a:pt x="504" y="122884"/>
                    <a:pt x="629" y="122785"/>
                    <a:pt x="602" y="122638"/>
                  </a:cubicBezTo>
                  <a:cubicBezTo>
                    <a:pt x="179" y="120136"/>
                    <a:pt x="1172" y="117762"/>
                    <a:pt x="2454" y="115666"/>
                  </a:cubicBezTo>
                  <a:cubicBezTo>
                    <a:pt x="3759" y="113533"/>
                    <a:pt x="5259" y="111516"/>
                    <a:pt x="6697" y="109473"/>
                  </a:cubicBezTo>
                  <a:cubicBezTo>
                    <a:pt x="8242" y="107278"/>
                    <a:pt x="9755" y="105061"/>
                    <a:pt x="11283" y="102852"/>
                  </a:cubicBezTo>
                  <a:cubicBezTo>
                    <a:pt x="12623" y="100920"/>
                    <a:pt x="14146" y="99005"/>
                    <a:pt x="14858" y="96730"/>
                  </a:cubicBezTo>
                  <a:cubicBezTo>
                    <a:pt x="15575" y="94450"/>
                    <a:pt x="15521" y="92002"/>
                    <a:pt x="16283" y="89736"/>
                  </a:cubicBezTo>
                  <a:cubicBezTo>
                    <a:pt x="16848" y="88053"/>
                    <a:pt x="17837" y="86552"/>
                    <a:pt x="19035" y="85256"/>
                  </a:cubicBezTo>
                  <a:cubicBezTo>
                    <a:pt x="21577" y="82514"/>
                    <a:pt x="24862" y="80612"/>
                    <a:pt x="27872" y="78454"/>
                  </a:cubicBezTo>
                  <a:cubicBezTo>
                    <a:pt x="29404" y="77353"/>
                    <a:pt x="30900" y="76187"/>
                    <a:pt x="32217" y="74834"/>
                  </a:cubicBezTo>
                  <a:cubicBezTo>
                    <a:pt x="33776" y="73239"/>
                    <a:pt x="35098" y="71428"/>
                    <a:pt x="36265" y="69536"/>
                  </a:cubicBezTo>
                  <a:cubicBezTo>
                    <a:pt x="38718" y="65529"/>
                    <a:pt x="40619" y="61143"/>
                    <a:pt x="42413" y="56811"/>
                  </a:cubicBezTo>
                  <a:cubicBezTo>
                    <a:pt x="46145" y="47813"/>
                    <a:pt x="48923" y="38334"/>
                    <a:pt x="49622" y="28584"/>
                  </a:cubicBezTo>
                  <a:cubicBezTo>
                    <a:pt x="50289" y="19341"/>
                    <a:pt x="49073" y="9835"/>
                    <a:pt x="45191" y="1363"/>
                  </a:cubicBezTo>
                  <a:cubicBezTo>
                    <a:pt x="45054" y="1055"/>
                    <a:pt x="44902" y="753"/>
                    <a:pt x="44746" y="454"/>
                  </a:cubicBezTo>
                  <a:cubicBezTo>
                    <a:pt x="44417" y="303"/>
                    <a:pt x="44082" y="151"/>
                    <a:pt x="4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f3ea9f085e_0_1646"/>
            <p:cNvSpPr/>
            <p:nvPr/>
          </p:nvSpPr>
          <p:spPr>
            <a:xfrm>
              <a:off x="3701075" y="4280825"/>
              <a:ext cx="196375" cy="1056450"/>
            </a:xfrm>
            <a:custGeom>
              <a:avLst/>
              <a:gdLst/>
              <a:ahLst/>
              <a:cxnLst/>
              <a:rect l="l" t="t" r="r" b="b"/>
              <a:pathLst>
                <a:path w="7855" h="42258" extrusionOk="0">
                  <a:moveTo>
                    <a:pt x="7296" y="0"/>
                  </a:moveTo>
                  <a:cubicBezTo>
                    <a:pt x="7240" y="0"/>
                    <a:pt x="7182" y="30"/>
                    <a:pt x="7156" y="96"/>
                  </a:cubicBezTo>
                  <a:cubicBezTo>
                    <a:pt x="6848" y="853"/>
                    <a:pt x="6434" y="1561"/>
                    <a:pt x="6149" y="2322"/>
                  </a:cubicBezTo>
                  <a:cubicBezTo>
                    <a:pt x="5873" y="3049"/>
                    <a:pt x="5598" y="3778"/>
                    <a:pt x="5325" y="4504"/>
                  </a:cubicBezTo>
                  <a:cubicBezTo>
                    <a:pt x="4764" y="5987"/>
                    <a:pt x="4203" y="7469"/>
                    <a:pt x="3642" y="8957"/>
                  </a:cubicBezTo>
                  <a:cubicBezTo>
                    <a:pt x="3081" y="10439"/>
                    <a:pt x="2526" y="11922"/>
                    <a:pt x="1986" y="13414"/>
                  </a:cubicBezTo>
                  <a:cubicBezTo>
                    <a:pt x="1466" y="14842"/>
                    <a:pt x="878" y="16272"/>
                    <a:pt x="486" y="17745"/>
                  </a:cubicBezTo>
                  <a:cubicBezTo>
                    <a:pt x="130" y="19108"/>
                    <a:pt x="1" y="20573"/>
                    <a:pt x="535" y="21908"/>
                  </a:cubicBezTo>
                  <a:cubicBezTo>
                    <a:pt x="1042" y="23177"/>
                    <a:pt x="1946" y="24254"/>
                    <a:pt x="2641" y="25425"/>
                  </a:cubicBezTo>
                  <a:cubicBezTo>
                    <a:pt x="4034" y="27790"/>
                    <a:pt x="5076" y="30345"/>
                    <a:pt x="5735" y="33007"/>
                  </a:cubicBezTo>
                  <a:cubicBezTo>
                    <a:pt x="6100" y="34481"/>
                    <a:pt x="6350" y="35977"/>
                    <a:pt x="6470" y="37491"/>
                  </a:cubicBezTo>
                  <a:cubicBezTo>
                    <a:pt x="6533" y="38230"/>
                    <a:pt x="6568" y="38973"/>
                    <a:pt x="6572" y="39717"/>
                  </a:cubicBezTo>
                  <a:cubicBezTo>
                    <a:pt x="6576" y="40496"/>
                    <a:pt x="6564" y="41262"/>
                    <a:pt x="6746" y="42028"/>
                  </a:cubicBezTo>
                  <a:cubicBezTo>
                    <a:pt x="6784" y="42188"/>
                    <a:pt x="6900" y="42257"/>
                    <a:pt x="7023" y="42257"/>
                  </a:cubicBezTo>
                  <a:cubicBezTo>
                    <a:pt x="7160" y="42257"/>
                    <a:pt x="7306" y="42171"/>
                    <a:pt x="7365" y="42028"/>
                  </a:cubicBezTo>
                  <a:cubicBezTo>
                    <a:pt x="7854" y="40799"/>
                    <a:pt x="7729" y="39343"/>
                    <a:pt x="7655" y="38048"/>
                  </a:cubicBezTo>
                  <a:cubicBezTo>
                    <a:pt x="7574" y="36725"/>
                    <a:pt x="7396" y="35403"/>
                    <a:pt x="7133" y="34107"/>
                  </a:cubicBezTo>
                  <a:cubicBezTo>
                    <a:pt x="6607" y="31458"/>
                    <a:pt x="5704" y="28881"/>
                    <a:pt x="4470" y="26476"/>
                  </a:cubicBezTo>
                  <a:cubicBezTo>
                    <a:pt x="3861" y="25283"/>
                    <a:pt x="3144" y="24165"/>
                    <a:pt x="2401" y="23057"/>
                  </a:cubicBezTo>
                  <a:cubicBezTo>
                    <a:pt x="2000" y="22464"/>
                    <a:pt x="1608" y="21850"/>
                    <a:pt x="1404" y="21160"/>
                  </a:cubicBezTo>
                  <a:cubicBezTo>
                    <a:pt x="1203" y="20470"/>
                    <a:pt x="1190" y="19739"/>
                    <a:pt x="1287" y="19032"/>
                  </a:cubicBezTo>
                  <a:cubicBezTo>
                    <a:pt x="1497" y="17549"/>
                    <a:pt x="2093" y="16133"/>
                    <a:pt x="2592" y="14735"/>
                  </a:cubicBezTo>
                  <a:cubicBezTo>
                    <a:pt x="3108" y="13270"/>
                    <a:pt x="3629" y="11811"/>
                    <a:pt x="4128" y="10341"/>
                  </a:cubicBezTo>
                  <a:cubicBezTo>
                    <a:pt x="4698" y="8667"/>
                    <a:pt x="5267" y="6993"/>
                    <a:pt x="5838" y="5319"/>
                  </a:cubicBezTo>
                  <a:lnTo>
                    <a:pt x="6706" y="2768"/>
                  </a:lnTo>
                  <a:cubicBezTo>
                    <a:pt x="6995" y="1913"/>
                    <a:pt x="7156" y="1027"/>
                    <a:pt x="7423" y="172"/>
                  </a:cubicBezTo>
                  <a:cubicBezTo>
                    <a:pt x="7457" y="66"/>
                    <a:pt x="7379" y="0"/>
                    <a:pt x="7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f3ea9f085e_0_1646"/>
            <p:cNvSpPr/>
            <p:nvPr/>
          </p:nvSpPr>
          <p:spPr>
            <a:xfrm>
              <a:off x="3962650" y="4071050"/>
              <a:ext cx="221850" cy="1255025"/>
            </a:xfrm>
            <a:custGeom>
              <a:avLst/>
              <a:gdLst/>
              <a:ahLst/>
              <a:cxnLst/>
              <a:rect l="l" t="t" r="r" b="b"/>
              <a:pathLst>
                <a:path w="8874" h="50201" extrusionOk="0">
                  <a:moveTo>
                    <a:pt x="4316" y="1"/>
                  </a:moveTo>
                  <a:cubicBezTo>
                    <a:pt x="4263" y="1"/>
                    <a:pt x="4209" y="30"/>
                    <a:pt x="4185" y="95"/>
                  </a:cubicBezTo>
                  <a:cubicBezTo>
                    <a:pt x="1906" y="6315"/>
                    <a:pt x="1" y="13171"/>
                    <a:pt x="1866" y="19765"/>
                  </a:cubicBezTo>
                  <a:cubicBezTo>
                    <a:pt x="2801" y="23073"/>
                    <a:pt x="4992" y="25793"/>
                    <a:pt x="6118" y="29017"/>
                  </a:cubicBezTo>
                  <a:cubicBezTo>
                    <a:pt x="7204" y="32129"/>
                    <a:pt x="7561" y="35423"/>
                    <a:pt x="7534" y="38700"/>
                  </a:cubicBezTo>
                  <a:cubicBezTo>
                    <a:pt x="7511" y="42485"/>
                    <a:pt x="6875" y="46229"/>
                    <a:pt x="6901" y="50014"/>
                  </a:cubicBezTo>
                  <a:cubicBezTo>
                    <a:pt x="6904" y="50134"/>
                    <a:pt x="6999" y="50200"/>
                    <a:pt x="7095" y="50200"/>
                  </a:cubicBezTo>
                  <a:cubicBezTo>
                    <a:pt x="7174" y="50200"/>
                    <a:pt x="7252" y="50156"/>
                    <a:pt x="7280" y="50062"/>
                  </a:cubicBezTo>
                  <a:cubicBezTo>
                    <a:pt x="8237" y="46848"/>
                    <a:pt x="8620" y="43523"/>
                    <a:pt x="8749" y="40178"/>
                  </a:cubicBezTo>
                  <a:cubicBezTo>
                    <a:pt x="8874" y="36892"/>
                    <a:pt x="8683" y="33563"/>
                    <a:pt x="7836" y="30374"/>
                  </a:cubicBezTo>
                  <a:cubicBezTo>
                    <a:pt x="7423" y="28803"/>
                    <a:pt x="6835" y="27281"/>
                    <a:pt x="6096" y="25829"/>
                  </a:cubicBezTo>
                  <a:cubicBezTo>
                    <a:pt x="5307" y="24284"/>
                    <a:pt x="4377" y="22814"/>
                    <a:pt x="3656" y="21234"/>
                  </a:cubicBezTo>
                  <a:cubicBezTo>
                    <a:pt x="2262" y="18189"/>
                    <a:pt x="2009" y="14779"/>
                    <a:pt x="2298" y="11475"/>
                  </a:cubicBezTo>
                  <a:cubicBezTo>
                    <a:pt x="2636" y="7659"/>
                    <a:pt x="3585" y="3893"/>
                    <a:pt x="4444" y="167"/>
                  </a:cubicBezTo>
                  <a:cubicBezTo>
                    <a:pt x="4468" y="63"/>
                    <a:pt x="4393" y="1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f3ea9f085e_0_1646"/>
            <p:cNvSpPr/>
            <p:nvPr/>
          </p:nvSpPr>
          <p:spPr>
            <a:xfrm>
              <a:off x="4218750" y="3637200"/>
              <a:ext cx="267625" cy="1231850"/>
            </a:xfrm>
            <a:custGeom>
              <a:avLst/>
              <a:gdLst/>
              <a:ahLst/>
              <a:cxnLst/>
              <a:rect l="l" t="t" r="r" b="b"/>
              <a:pathLst>
                <a:path w="10705" h="49274" extrusionOk="0">
                  <a:moveTo>
                    <a:pt x="10704" y="1"/>
                  </a:moveTo>
                  <a:lnTo>
                    <a:pt x="10704" y="1"/>
                  </a:lnTo>
                  <a:cubicBezTo>
                    <a:pt x="10162" y="864"/>
                    <a:pt x="9613" y="1723"/>
                    <a:pt x="9061" y="2574"/>
                  </a:cubicBezTo>
                  <a:cubicBezTo>
                    <a:pt x="6942" y="5851"/>
                    <a:pt x="4787" y="9100"/>
                    <a:pt x="3318" y="12739"/>
                  </a:cubicBezTo>
                  <a:cubicBezTo>
                    <a:pt x="1920" y="16193"/>
                    <a:pt x="1137" y="19857"/>
                    <a:pt x="763" y="23558"/>
                  </a:cubicBezTo>
                  <a:cubicBezTo>
                    <a:pt x="1" y="31077"/>
                    <a:pt x="976" y="38664"/>
                    <a:pt x="2125" y="46090"/>
                  </a:cubicBezTo>
                  <a:cubicBezTo>
                    <a:pt x="2267" y="47017"/>
                    <a:pt x="2427" y="47921"/>
                    <a:pt x="2637" y="48833"/>
                  </a:cubicBezTo>
                  <a:cubicBezTo>
                    <a:pt x="2707" y="49134"/>
                    <a:pt x="2972" y="49274"/>
                    <a:pt x="3239" y="49274"/>
                  </a:cubicBezTo>
                  <a:cubicBezTo>
                    <a:pt x="3569" y="49274"/>
                    <a:pt x="3900" y="49060"/>
                    <a:pt x="3866" y="48669"/>
                  </a:cubicBezTo>
                  <a:cubicBezTo>
                    <a:pt x="3692" y="46776"/>
                    <a:pt x="3354" y="44906"/>
                    <a:pt x="3087" y="43027"/>
                  </a:cubicBezTo>
                  <a:cubicBezTo>
                    <a:pt x="2820" y="41157"/>
                    <a:pt x="2579" y="39282"/>
                    <a:pt x="2388" y="37404"/>
                  </a:cubicBezTo>
                  <a:cubicBezTo>
                    <a:pt x="2009" y="33656"/>
                    <a:pt x="1813" y="29879"/>
                    <a:pt x="2000" y="26113"/>
                  </a:cubicBezTo>
                  <a:cubicBezTo>
                    <a:pt x="2191" y="22391"/>
                    <a:pt x="2779" y="18686"/>
                    <a:pt x="3950" y="15147"/>
                  </a:cubicBezTo>
                  <a:cubicBezTo>
                    <a:pt x="5179" y="11438"/>
                    <a:pt x="7160" y="8126"/>
                    <a:pt x="9275" y="4867"/>
                  </a:cubicBezTo>
                  <a:cubicBezTo>
                    <a:pt x="9702" y="4208"/>
                    <a:pt x="10125" y="3544"/>
                    <a:pt x="10553" y="2881"/>
                  </a:cubicBezTo>
                  <a:cubicBezTo>
                    <a:pt x="10553" y="1924"/>
                    <a:pt x="10602" y="962"/>
                    <a:pt x="10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f3ea9f085e_0_1646"/>
            <p:cNvSpPr/>
            <p:nvPr/>
          </p:nvSpPr>
          <p:spPr>
            <a:xfrm>
              <a:off x="4431125" y="3908000"/>
              <a:ext cx="402425" cy="1566875"/>
            </a:xfrm>
            <a:custGeom>
              <a:avLst/>
              <a:gdLst/>
              <a:ahLst/>
              <a:cxnLst/>
              <a:rect l="l" t="t" r="r" b="b"/>
              <a:pathLst>
                <a:path w="16097" h="62675" extrusionOk="0">
                  <a:moveTo>
                    <a:pt x="3126" y="0"/>
                  </a:moveTo>
                  <a:cubicBezTo>
                    <a:pt x="1710" y="4404"/>
                    <a:pt x="602" y="8941"/>
                    <a:pt x="224" y="13544"/>
                  </a:cubicBezTo>
                  <a:cubicBezTo>
                    <a:pt x="1" y="16252"/>
                    <a:pt x="165" y="18977"/>
                    <a:pt x="700" y="21643"/>
                  </a:cubicBezTo>
                  <a:cubicBezTo>
                    <a:pt x="1234" y="24310"/>
                    <a:pt x="2058" y="26928"/>
                    <a:pt x="2249" y="29653"/>
                  </a:cubicBezTo>
                  <a:cubicBezTo>
                    <a:pt x="2441" y="32360"/>
                    <a:pt x="1897" y="35036"/>
                    <a:pt x="1911" y="37738"/>
                  </a:cubicBezTo>
                  <a:cubicBezTo>
                    <a:pt x="1924" y="39857"/>
                    <a:pt x="2383" y="41870"/>
                    <a:pt x="3323" y="43771"/>
                  </a:cubicBezTo>
                  <a:cubicBezTo>
                    <a:pt x="4957" y="47061"/>
                    <a:pt x="7650" y="49688"/>
                    <a:pt x="10018" y="52444"/>
                  </a:cubicBezTo>
                  <a:cubicBezTo>
                    <a:pt x="11296" y="53935"/>
                    <a:pt x="12525" y="55489"/>
                    <a:pt x="13407" y="57252"/>
                  </a:cubicBezTo>
                  <a:cubicBezTo>
                    <a:pt x="13826" y="58085"/>
                    <a:pt x="14146" y="58962"/>
                    <a:pt x="14342" y="59870"/>
                  </a:cubicBezTo>
                  <a:cubicBezTo>
                    <a:pt x="14440" y="60324"/>
                    <a:pt x="14502" y="60778"/>
                    <a:pt x="14529" y="61242"/>
                  </a:cubicBezTo>
                  <a:cubicBezTo>
                    <a:pt x="14533" y="61318"/>
                    <a:pt x="14533" y="61393"/>
                    <a:pt x="14537" y="61468"/>
                  </a:cubicBezTo>
                  <a:cubicBezTo>
                    <a:pt x="14543" y="61522"/>
                    <a:pt x="14520" y="61660"/>
                    <a:pt x="14533" y="61678"/>
                  </a:cubicBezTo>
                  <a:cubicBezTo>
                    <a:pt x="14516" y="61696"/>
                    <a:pt x="14498" y="61713"/>
                    <a:pt x="14479" y="61727"/>
                  </a:cubicBezTo>
                  <a:cubicBezTo>
                    <a:pt x="14426" y="61731"/>
                    <a:pt x="14373" y="61745"/>
                    <a:pt x="14319" y="61780"/>
                  </a:cubicBezTo>
                  <a:cubicBezTo>
                    <a:pt x="14039" y="61963"/>
                    <a:pt x="13896" y="62310"/>
                    <a:pt x="14169" y="62586"/>
                  </a:cubicBezTo>
                  <a:cubicBezTo>
                    <a:pt x="14200" y="62617"/>
                    <a:pt x="14239" y="62648"/>
                    <a:pt x="14280" y="62675"/>
                  </a:cubicBezTo>
                  <a:cubicBezTo>
                    <a:pt x="14644" y="62653"/>
                    <a:pt x="15005" y="62617"/>
                    <a:pt x="15365" y="62573"/>
                  </a:cubicBezTo>
                  <a:cubicBezTo>
                    <a:pt x="16096" y="62025"/>
                    <a:pt x="15815" y="60841"/>
                    <a:pt x="15691" y="60067"/>
                  </a:cubicBezTo>
                  <a:cubicBezTo>
                    <a:pt x="15402" y="58272"/>
                    <a:pt x="14617" y="56576"/>
                    <a:pt x="13639" y="55057"/>
                  </a:cubicBezTo>
                  <a:cubicBezTo>
                    <a:pt x="11568" y="51847"/>
                    <a:pt x="8692" y="49274"/>
                    <a:pt x="6403" y="46233"/>
                  </a:cubicBezTo>
                  <a:cubicBezTo>
                    <a:pt x="5294" y="44760"/>
                    <a:pt x="4293" y="43157"/>
                    <a:pt x="3732" y="41384"/>
                  </a:cubicBezTo>
                  <a:cubicBezTo>
                    <a:pt x="2939" y="38883"/>
                    <a:pt x="3229" y="36265"/>
                    <a:pt x="3438" y="33696"/>
                  </a:cubicBezTo>
                  <a:cubicBezTo>
                    <a:pt x="3558" y="32235"/>
                    <a:pt x="3638" y="30770"/>
                    <a:pt x="3510" y="29310"/>
                  </a:cubicBezTo>
                  <a:cubicBezTo>
                    <a:pt x="3385" y="27926"/>
                    <a:pt x="3126" y="26558"/>
                    <a:pt x="2824" y="25210"/>
                  </a:cubicBezTo>
                  <a:cubicBezTo>
                    <a:pt x="2201" y="22400"/>
                    <a:pt x="1453" y="19631"/>
                    <a:pt x="1293" y="16746"/>
                  </a:cubicBezTo>
                  <a:cubicBezTo>
                    <a:pt x="1114" y="13495"/>
                    <a:pt x="1448" y="10281"/>
                    <a:pt x="2084" y="7098"/>
                  </a:cubicBezTo>
                  <a:cubicBezTo>
                    <a:pt x="2481" y="5130"/>
                    <a:pt x="2984" y="3193"/>
                    <a:pt x="3504" y="1256"/>
                  </a:cubicBezTo>
                  <a:cubicBezTo>
                    <a:pt x="3367" y="843"/>
                    <a:pt x="3243" y="424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f3ea9f085e_0_1646"/>
            <p:cNvSpPr/>
            <p:nvPr/>
          </p:nvSpPr>
          <p:spPr>
            <a:xfrm>
              <a:off x="4562275" y="4080875"/>
              <a:ext cx="301550" cy="1180725"/>
            </a:xfrm>
            <a:custGeom>
              <a:avLst/>
              <a:gdLst/>
              <a:ahLst/>
              <a:cxnLst/>
              <a:rect l="l" t="t" r="r" b="b"/>
              <a:pathLst>
                <a:path w="12062" h="47229" extrusionOk="0">
                  <a:moveTo>
                    <a:pt x="890" y="0"/>
                  </a:moveTo>
                  <a:lnTo>
                    <a:pt x="890" y="0"/>
                  </a:lnTo>
                  <a:cubicBezTo>
                    <a:pt x="0" y="2618"/>
                    <a:pt x="775" y="5842"/>
                    <a:pt x="1558" y="8330"/>
                  </a:cubicBezTo>
                  <a:cubicBezTo>
                    <a:pt x="2168" y="10281"/>
                    <a:pt x="2880" y="12208"/>
                    <a:pt x="3241" y="14226"/>
                  </a:cubicBezTo>
                  <a:cubicBezTo>
                    <a:pt x="3410" y="15187"/>
                    <a:pt x="3482" y="16170"/>
                    <a:pt x="3401" y="17146"/>
                  </a:cubicBezTo>
                  <a:cubicBezTo>
                    <a:pt x="3325" y="18108"/>
                    <a:pt x="3046" y="19029"/>
                    <a:pt x="2729" y="19942"/>
                  </a:cubicBezTo>
                  <a:cubicBezTo>
                    <a:pt x="2142" y="21642"/>
                    <a:pt x="1474" y="23290"/>
                    <a:pt x="1166" y="25076"/>
                  </a:cubicBezTo>
                  <a:cubicBezTo>
                    <a:pt x="899" y="26638"/>
                    <a:pt x="819" y="28228"/>
                    <a:pt x="935" y="29808"/>
                  </a:cubicBezTo>
                  <a:cubicBezTo>
                    <a:pt x="1176" y="33005"/>
                    <a:pt x="2154" y="36166"/>
                    <a:pt x="3825" y="38909"/>
                  </a:cubicBezTo>
                  <a:cubicBezTo>
                    <a:pt x="4764" y="40463"/>
                    <a:pt x="5931" y="41883"/>
                    <a:pt x="7279" y="43103"/>
                  </a:cubicBezTo>
                  <a:cubicBezTo>
                    <a:pt x="7982" y="43734"/>
                    <a:pt x="8730" y="44318"/>
                    <a:pt x="9434" y="44955"/>
                  </a:cubicBezTo>
                  <a:cubicBezTo>
                    <a:pt x="9799" y="45284"/>
                    <a:pt x="10146" y="45631"/>
                    <a:pt x="10472" y="46001"/>
                  </a:cubicBezTo>
                  <a:cubicBezTo>
                    <a:pt x="10810" y="46375"/>
                    <a:pt x="11193" y="46709"/>
                    <a:pt x="11500" y="47110"/>
                  </a:cubicBezTo>
                  <a:cubicBezTo>
                    <a:pt x="11562" y="47191"/>
                    <a:pt x="11656" y="47228"/>
                    <a:pt x="11746" y="47228"/>
                  </a:cubicBezTo>
                  <a:cubicBezTo>
                    <a:pt x="11909" y="47228"/>
                    <a:pt x="12061" y="47107"/>
                    <a:pt x="11999" y="46901"/>
                  </a:cubicBezTo>
                  <a:cubicBezTo>
                    <a:pt x="11892" y="46549"/>
                    <a:pt x="11789" y="46170"/>
                    <a:pt x="11625" y="45845"/>
                  </a:cubicBezTo>
                  <a:cubicBezTo>
                    <a:pt x="11438" y="45462"/>
                    <a:pt x="11126" y="45115"/>
                    <a:pt x="10846" y="44799"/>
                  </a:cubicBezTo>
                  <a:cubicBezTo>
                    <a:pt x="10285" y="44172"/>
                    <a:pt x="9661" y="43597"/>
                    <a:pt x="9029" y="43040"/>
                  </a:cubicBezTo>
                  <a:cubicBezTo>
                    <a:pt x="7813" y="41971"/>
                    <a:pt x="6656" y="40890"/>
                    <a:pt x="5703" y="39577"/>
                  </a:cubicBezTo>
                  <a:cubicBezTo>
                    <a:pt x="3860" y="37039"/>
                    <a:pt x="2666" y="34029"/>
                    <a:pt x="2275" y="30916"/>
                  </a:cubicBezTo>
                  <a:cubicBezTo>
                    <a:pt x="2079" y="29354"/>
                    <a:pt x="2070" y="27764"/>
                    <a:pt x="2271" y="26206"/>
                  </a:cubicBezTo>
                  <a:cubicBezTo>
                    <a:pt x="2485" y="24537"/>
                    <a:pt x="2992" y="22965"/>
                    <a:pt x="3580" y="21398"/>
                  </a:cubicBezTo>
                  <a:cubicBezTo>
                    <a:pt x="4256" y="19599"/>
                    <a:pt x="4755" y="17805"/>
                    <a:pt x="4626" y="15859"/>
                  </a:cubicBezTo>
                  <a:cubicBezTo>
                    <a:pt x="4488" y="13887"/>
                    <a:pt x="3886" y="11994"/>
                    <a:pt x="3219" y="10143"/>
                  </a:cubicBezTo>
                  <a:cubicBezTo>
                    <a:pt x="2524" y="8210"/>
                    <a:pt x="1776" y="6292"/>
                    <a:pt x="1447" y="4252"/>
                  </a:cubicBezTo>
                  <a:cubicBezTo>
                    <a:pt x="1256" y="3095"/>
                    <a:pt x="1256" y="1954"/>
                    <a:pt x="1433" y="842"/>
                  </a:cubicBezTo>
                  <a:cubicBezTo>
                    <a:pt x="1250" y="561"/>
                    <a:pt x="1063" y="285"/>
                    <a:pt x="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f3ea9f085e_0_1646"/>
            <p:cNvSpPr/>
            <p:nvPr/>
          </p:nvSpPr>
          <p:spPr>
            <a:xfrm>
              <a:off x="3787125" y="2615625"/>
              <a:ext cx="14375" cy="110875"/>
            </a:xfrm>
            <a:custGeom>
              <a:avLst/>
              <a:gdLst/>
              <a:ahLst/>
              <a:cxnLst/>
              <a:rect l="l" t="t" r="r" b="b"/>
              <a:pathLst>
                <a:path w="575" h="4435" extrusionOk="0">
                  <a:moveTo>
                    <a:pt x="574" y="0"/>
                  </a:moveTo>
                  <a:lnTo>
                    <a:pt x="574" y="0"/>
                  </a:lnTo>
                  <a:cubicBezTo>
                    <a:pt x="446" y="1484"/>
                    <a:pt x="254" y="2966"/>
                    <a:pt x="0" y="4435"/>
                  </a:cubicBezTo>
                  <a:lnTo>
                    <a:pt x="0" y="4435"/>
                  </a:lnTo>
                  <a:cubicBezTo>
                    <a:pt x="254" y="2966"/>
                    <a:pt x="446" y="1484"/>
                    <a:pt x="574" y="0"/>
                  </a:cubicBezTo>
                  <a:close/>
                </a:path>
              </a:pathLst>
            </a:custGeom>
            <a:solidFill>
              <a:srgbClr val="AE9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f3ea9f085e_0_1646"/>
            <p:cNvSpPr/>
            <p:nvPr/>
          </p:nvSpPr>
          <p:spPr>
            <a:xfrm>
              <a:off x="2308325" y="939700"/>
              <a:ext cx="3339425" cy="1817025"/>
            </a:xfrm>
            <a:custGeom>
              <a:avLst/>
              <a:gdLst/>
              <a:ahLst/>
              <a:cxnLst/>
              <a:rect l="l" t="t" r="r" b="b"/>
              <a:pathLst>
                <a:path w="133577" h="72681" extrusionOk="0">
                  <a:moveTo>
                    <a:pt x="97345" y="1"/>
                  </a:moveTo>
                  <a:cubicBezTo>
                    <a:pt x="95200" y="1"/>
                    <a:pt x="93051" y="188"/>
                    <a:pt x="90923" y="570"/>
                  </a:cubicBezTo>
                  <a:cubicBezTo>
                    <a:pt x="84584" y="1710"/>
                    <a:pt x="78618" y="4585"/>
                    <a:pt x="73635" y="8641"/>
                  </a:cubicBezTo>
                  <a:cubicBezTo>
                    <a:pt x="71142" y="10672"/>
                    <a:pt x="68942" y="13031"/>
                    <a:pt x="67060" y="15636"/>
                  </a:cubicBezTo>
                  <a:cubicBezTo>
                    <a:pt x="66178" y="16851"/>
                    <a:pt x="65452" y="18178"/>
                    <a:pt x="64561" y="19389"/>
                  </a:cubicBezTo>
                  <a:cubicBezTo>
                    <a:pt x="63886" y="20309"/>
                    <a:pt x="62962" y="21375"/>
                    <a:pt x="61724" y="21375"/>
                  </a:cubicBezTo>
                  <a:cubicBezTo>
                    <a:pt x="61722" y="21375"/>
                    <a:pt x="61719" y="21375"/>
                    <a:pt x="61717" y="21375"/>
                  </a:cubicBezTo>
                  <a:cubicBezTo>
                    <a:pt x="60141" y="21371"/>
                    <a:pt x="58684" y="19941"/>
                    <a:pt x="57438" y="19131"/>
                  </a:cubicBezTo>
                  <a:cubicBezTo>
                    <a:pt x="55947" y="18160"/>
                    <a:pt x="54357" y="17337"/>
                    <a:pt x="52679" y="16744"/>
                  </a:cubicBezTo>
                  <a:cubicBezTo>
                    <a:pt x="51321" y="16266"/>
                    <a:pt x="49914" y="16009"/>
                    <a:pt x="48523" y="16009"/>
                  </a:cubicBezTo>
                  <a:cubicBezTo>
                    <a:pt x="46448" y="16009"/>
                    <a:pt x="44408" y="16580"/>
                    <a:pt x="42617" y="17835"/>
                  </a:cubicBezTo>
                  <a:cubicBezTo>
                    <a:pt x="39981" y="19688"/>
                    <a:pt x="37924" y="22884"/>
                    <a:pt x="34696" y="23761"/>
                  </a:cubicBezTo>
                  <a:cubicBezTo>
                    <a:pt x="34356" y="23854"/>
                    <a:pt x="34034" y="23896"/>
                    <a:pt x="33727" y="23896"/>
                  </a:cubicBezTo>
                  <a:cubicBezTo>
                    <a:pt x="32529" y="23896"/>
                    <a:pt x="31545" y="23256"/>
                    <a:pt x="30511" y="22483"/>
                  </a:cubicBezTo>
                  <a:cubicBezTo>
                    <a:pt x="29287" y="21571"/>
                    <a:pt x="28076" y="20792"/>
                    <a:pt x="26655" y="20208"/>
                  </a:cubicBezTo>
                  <a:cubicBezTo>
                    <a:pt x="24747" y="19423"/>
                    <a:pt x="22637" y="19034"/>
                    <a:pt x="20513" y="19034"/>
                  </a:cubicBezTo>
                  <a:cubicBezTo>
                    <a:pt x="16798" y="19034"/>
                    <a:pt x="13039" y="20222"/>
                    <a:pt x="10240" y="22551"/>
                  </a:cubicBezTo>
                  <a:cubicBezTo>
                    <a:pt x="9576" y="23098"/>
                    <a:pt x="9020" y="23717"/>
                    <a:pt x="8495" y="24363"/>
                  </a:cubicBezTo>
                  <a:cubicBezTo>
                    <a:pt x="8468" y="24372"/>
                    <a:pt x="8436" y="24384"/>
                    <a:pt x="8409" y="24394"/>
                  </a:cubicBezTo>
                  <a:cubicBezTo>
                    <a:pt x="8187" y="24470"/>
                    <a:pt x="7982" y="24571"/>
                    <a:pt x="7778" y="24670"/>
                  </a:cubicBezTo>
                  <a:cubicBezTo>
                    <a:pt x="8031" y="24203"/>
                    <a:pt x="8290" y="23735"/>
                    <a:pt x="8565" y="23281"/>
                  </a:cubicBezTo>
                  <a:cubicBezTo>
                    <a:pt x="8895" y="22736"/>
                    <a:pt x="8366" y="22092"/>
                    <a:pt x="7846" y="22092"/>
                  </a:cubicBezTo>
                  <a:cubicBezTo>
                    <a:pt x="7668" y="22092"/>
                    <a:pt x="7492" y="22167"/>
                    <a:pt x="7351" y="22346"/>
                  </a:cubicBezTo>
                  <a:cubicBezTo>
                    <a:pt x="5476" y="24723"/>
                    <a:pt x="3761" y="27359"/>
                    <a:pt x="2671" y="30199"/>
                  </a:cubicBezTo>
                  <a:cubicBezTo>
                    <a:pt x="1540" y="33138"/>
                    <a:pt x="837" y="36187"/>
                    <a:pt x="508" y="39317"/>
                  </a:cubicBezTo>
                  <a:cubicBezTo>
                    <a:pt x="0" y="44206"/>
                    <a:pt x="177" y="52643"/>
                    <a:pt x="6299" y="54028"/>
                  </a:cubicBezTo>
                  <a:cubicBezTo>
                    <a:pt x="6803" y="54143"/>
                    <a:pt x="7315" y="54200"/>
                    <a:pt x="7824" y="54200"/>
                  </a:cubicBezTo>
                  <a:cubicBezTo>
                    <a:pt x="8323" y="54200"/>
                    <a:pt x="8817" y="54145"/>
                    <a:pt x="9296" y="54036"/>
                  </a:cubicBezTo>
                  <a:cubicBezTo>
                    <a:pt x="9394" y="59157"/>
                    <a:pt x="11504" y="64166"/>
                    <a:pt x="16575" y="66357"/>
                  </a:cubicBezTo>
                  <a:cubicBezTo>
                    <a:pt x="17844" y="66905"/>
                    <a:pt x="19206" y="67198"/>
                    <a:pt x="20558" y="67198"/>
                  </a:cubicBezTo>
                  <a:cubicBezTo>
                    <a:pt x="22204" y="67198"/>
                    <a:pt x="23836" y="66763"/>
                    <a:pt x="25271" y="65822"/>
                  </a:cubicBezTo>
                  <a:cubicBezTo>
                    <a:pt x="25814" y="65466"/>
                    <a:pt x="26321" y="65048"/>
                    <a:pt x="26780" y="64588"/>
                  </a:cubicBezTo>
                  <a:cubicBezTo>
                    <a:pt x="28370" y="68159"/>
                    <a:pt x="31393" y="70907"/>
                    <a:pt x="35694" y="71293"/>
                  </a:cubicBezTo>
                  <a:cubicBezTo>
                    <a:pt x="35938" y="71316"/>
                    <a:pt x="36181" y="71327"/>
                    <a:pt x="36421" y="71327"/>
                  </a:cubicBezTo>
                  <a:cubicBezTo>
                    <a:pt x="39677" y="71327"/>
                    <a:pt x="42485" y="69317"/>
                    <a:pt x="43784" y="66597"/>
                  </a:cubicBezTo>
                  <a:cubicBezTo>
                    <a:pt x="44544" y="67656"/>
                    <a:pt x="45315" y="68702"/>
                    <a:pt x="46129" y="69713"/>
                  </a:cubicBezTo>
                  <a:cubicBezTo>
                    <a:pt x="47634" y="71580"/>
                    <a:pt x="49597" y="72680"/>
                    <a:pt x="51870" y="72680"/>
                  </a:cubicBezTo>
                  <a:cubicBezTo>
                    <a:pt x="52334" y="72680"/>
                    <a:pt x="52810" y="72635"/>
                    <a:pt x="53298" y="72540"/>
                  </a:cubicBezTo>
                  <a:cubicBezTo>
                    <a:pt x="56708" y="71886"/>
                    <a:pt x="58690" y="69513"/>
                    <a:pt x="59896" y="66645"/>
                  </a:cubicBezTo>
                  <a:cubicBezTo>
                    <a:pt x="60274" y="67376"/>
                    <a:pt x="60720" y="68075"/>
                    <a:pt x="61263" y="68725"/>
                  </a:cubicBezTo>
                  <a:cubicBezTo>
                    <a:pt x="62818" y="70592"/>
                    <a:pt x="65204" y="71873"/>
                    <a:pt x="67641" y="71873"/>
                  </a:cubicBezTo>
                  <a:cubicBezTo>
                    <a:pt x="68163" y="71873"/>
                    <a:pt x="68686" y="71814"/>
                    <a:pt x="69205" y="71690"/>
                  </a:cubicBezTo>
                  <a:cubicBezTo>
                    <a:pt x="72127" y="70991"/>
                    <a:pt x="73676" y="68743"/>
                    <a:pt x="74455" y="66102"/>
                  </a:cubicBezTo>
                  <a:cubicBezTo>
                    <a:pt x="74664" y="66405"/>
                    <a:pt x="74860" y="66721"/>
                    <a:pt x="75086" y="67015"/>
                  </a:cubicBezTo>
                  <a:cubicBezTo>
                    <a:pt x="76595" y="68978"/>
                    <a:pt x="78653" y="71277"/>
                    <a:pt x="81311" y="71277"/>
                  </a:cubicBezTo>
                  <a:cubicBezTo>
                    <a:pt x="81462" y="71277"/>
                    <a:pt x="81615" y="71269"/>
                    <a:pt x="81770" y="71254"/>
                  </a:cubicBezTo>
                  <a:cubicBezTo>
                    <a:pt x="84534" y="70982"/>
                    <a:pt x="86222" y="68414"/>
                    <a:pt x="87433" y="66183"/>
                  </a:cubicBezTo>
                  <a:cubicBezTo>
                    <a:pt x="87950" y="65229"/>
                    <a:pt x="88381" y="64237"/>
                    <a:pt x="88773" y="63231"/>
                  </a:cubicBezTo>
                  <a:cubicBezTo>
                    <a:pt x="90690" y="65890"/>
                    <a:pt x="93770" y="67716"/>
                    <a:pt x="97092" y="67716"/>
                  </a:cubicBezTo>
                  <a:cubicBezTo>
                    <a:pt x="97435" y="67716"/>
                    <a:pt x="97780" y="67696"/>
                    <a:pt x="98127" y="67656"/>
                  </a:cubicBezTo>
                  <a:cubicBezTo>
                    <a:pt x="102334" y="67171"/>
                    <a:pt x="105616" y="64037"/>
                    <a:pt x="106809" y="60194"/>
                  </a:cubicBezTo>
                  <a:cubicBezTo>
                    <a:pt x="108738" y="61745"/>
                    <a:pt x="111137" y="62718"/>
                    <a:pt x="113576" y="62718"/>
                  </a:cubicBezTo>
                  <a:cubicBezTo>
                    <a:pt x="114486" y="62718"/>
                    <a:pt x="115402" y="62583"/>
                    <a:pt x="116301" y="62291"/>
                  </a:cubicBezTo>
                  <a:cubicBezTo>
                    <a:pt x="119823" y="61148"/>
                    <a:pt x="122508" y="57723"/>
                    <a:pt x="122722" y="54068"/>
                  </a:cubicBezTo>
                  <a:cubicBezTo>
                    <a:pt x="122891" y="54028"/>
                    <a:pt x="123069" y="53988"/>
                    <a:pt x="123242" y="53925"/>
                  </a:cubicBezTo>
                  <a:cubicBezTo>
                    <a:pt x="124876" y="53356"/>
                    <a:pt x="125976" y="52166"/>
                    <a:pt x="126996" y="50827"/>
                  </a:cubicBezTo>
                  <a:cubicBezTo>
                    <a:pt x="129177" y="47951"/>
                    <a:pt x="130829" y="44678"/>
                    <a:pt x="131924" y="41241"/>
                  </a:cubicBezTo>
                  <a:cubicBezTo>
                    <a:pt x="132481" y="39514"/>
                    <a:pt x="132841" y="37746"/>
                    <a:pt x="133077" y="35947"/>
                  </a:cubicBezTo>
                  <a:cubicBezTo>
                    <a:pt x="133247" y="34652"/>
                    <a:pt x="133576" y="32973"/>
                    <a:pt x="132948" y="31749"/>
                  </a:cubicBezTo>
                  <a:cubicBezTo>
                    <a:pt x="133291" y="28672"/>
                    <a:pt x="132672" y="25364"/>
                    <a:pt x="131618" y="22533"/>
                  </a:cubicBezTo>
                  <a:cubicBezTo>
                    <a:pt x="130348" y="19109"/>
                    <a:pt x="128421" y="16014"/>
                    <a:pt x="126083" y="13223"/>
                  </a:cubicBezTo>
                  <a:cubicBezTo>
                    <a:pt x="121880" y="8206"/>
                    <a:pt x="116324" y="4488"/>
                    <a:pt x="110184" y="2271"/>
                  </a:cubicBezTo>
                  <a:cubicBezTo>
                    <a:pt x="106054" y="775"/>
                    <a:pt x="101706" y="1"/>
                    <a:pt x="9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f3ea9f085e_0_1646"/>
            <p:cNvSpPr/>
            <p:nvPr/>
          </p:nvSpPr>
          <p:spPr>
            <a:xfrm>
              <a:off x="2356500" y="623275"/>
              <a:ext cx="3351550" cy="1630250"/>
            </a:xfrm>
            <a:custGeom>
              <a:avLst/>
              <a:gdLst/>
              <a:ahLst/>
              <a:cxnLst/>
              <a:rect l="l" t="t" r="r" b="b"/>
              <a:pathLst>
                <a:path w="134062" h="65210" extrusionOk="0">
                  <a:moveTo>
                    <a:pt x="68891" y="1"/>
                  </a:moveTo>
                  <a:cubicBezTo>
                    <a:pt x="63580" y="1"/>
                    <a:pt x="58275" y="335"/>
                    <a:pt x="52991" y="1187"/>
                  </a:cubicBezTo>
                  <a:cubicBezTo>
                    <a:pt x="45792" y="2350"/>
                    <a:pt x="38771" y="4385"/>
                    <a:pt x="31780" y="6428"/>
                  </a:cubicBezTo>
                  <a:cubicBezTo>
                    <a:pt x="24470" y="8565"/>
                    <a:pt x="17159" y="10711"/>
                    <a:pt x="9848" y="12853"/>
                  </a:cubicBezTo>
                  <a:cubicBezTo>
                    <a:pt x="8673" y="13196"/>
                    <a:pt x="8358" y="14300"/>
                    <a:pt x="8633" y="15212"/>
                  </a:cubicBezTo>
                  <a:cubicBezTo>
                    <a:pt x="5031" y="18592"/>
                    <a:pt x="2502" y="23053"/>
                    <a:pt x="1203" y="27861"/>
                  </a:cubicBezTo>
                  <a:cubicBezTo>
                    <a:pt x="326" y="31107"/>
                    <a:pt x="1" y="34540"/>
                    <a:pt x="352" y="37888"/>
                  </a:cubicBezTo>
                  <a:cubicBezTo>
                    <a:pt x="686" y="41027"/>
                    <a:pt x="1643" y="44962"/>
                    <a:pt x="5214" y="45772"/>
                  </a:cubicBezTo>
                  <a:cubicBezTo>
                    <a:pt x="5568" y="45853"/>
                    <a:pt x="5926" y="45891"/>
                    <a:pt x="6283" y="45891"/>
                  </a:cubicBezTo>
                  <a:cubicBezTo>
                    <a:pt x="7124" y="45891"/>
                    <a:pt x="7961" y="45682"/>
                    <a:pt x="8736" y="45332"/>
                  </a:cubicBezTo>
                  <a:lnTo>
                    <a:pt x="8736" y="45332"/>
                  </a:lnTo>
                  <a:cubicBezTo>
                    <a:pt x="8580" y="48774"/>
                    <a:pt x="9145" y="52241"/>
                    <a:pt x="10468" y="55479"/>
                  </a:cubicBezTo>
                  <a:cubicBezTo>
                    <a:pt x="11069" y="56953"/>
                    <a:pt x="11772" y="58368"/>
                    <a:pt x="12659" y="59694"/>
                  </a:cubicBezTo>
                  <a:cubicBezTo>
                    <a:pt x="13557" y="61044"/>
                    <a:pt x="14609" y="62536"/>
                    <a:pt x="16073" y="63319"/>
                  </a:cubicBezTo>
                  <a:cubicBezTo>
                    <a:pt x="16851" y="63734"/>
                    <a:pt x="17634" y="63914"/>
                    <a:pt x="18405" y="63914"/>
                  </a:cubicBezTo>
                  <a:cubicBezTo>
                    <a:pt x="20990" y="63914"/>
                    <a:pt x="23429" y="61886"/>
                    <a:pt x="25017" y="59900"/>
                  </a:cubicBezTo>
                  <a:cubicBezTo>
                    <a:pt x="25601" y="59170"/>
                    <a:pt x="26122" y="58404"/>
                    <a:pt x="26576" y="57607"/>
                  </a:cubicBezTo>
                  <a:cubicBezTo>
                    <a:pt x="26776" y="58137"/>
                    <a:pt x="26994" y="58662"/>
                    <a:pt x="27266" y="59170"/>
                  </a:cubicBezTo>
                  <a:cubicBezTo>
                    <a:pt x="28856" y="62166"/>
                    <a:pt x="31786" y="64036"/>
                    <a:pt x="35142" y="64330"/>
                  </a:cubicBezTo>
                  <a:cubicBezTo>
                    <a:pt x="35412" y="64353"/>
                    <a:pt x="35680" y="64365"/>
                    <a:pt x="35944" y="64365"/>
                  </a:cubicBezTo>
                  <a:cubicBezTo>
                    <a:pt x="39494" y="64365"/>
                    <a:pt x="42529" y="62298"/>
                    <a:pt x="44154" y="59415"/>
                  </a:cubicBezTo>
                  <a:cubicBezTo>
                    <a:pt x="44692" y="60319"/>
                    <a:pt x="45303" y="61178"/>
                    <a:pt x="46041" y="61948"/>
                  </a:cubicBezTo>
                  <a:cubicBezTo>
                    <a:pt x="47910" y="63893"/>
                    <a:pt x="50496" y="65209"/>
                    <a:pt x="53179" y="65209"/>
                  </a:cubicBezTo>
                  <a:cubicBezTo>
                    <a:pt x="53776" y="65209"/>
                    <a:pt x="54377" y="65144"/>
                    <a:pt x="54977" y="65006"/>
                  </a:cubicBezTo>
                  <a:cubicBezTo>
                    <a:pt x="58218" y="64262"/>
                    <a:pt x="60217" y="61765"/>
                    <a:pt x="61384" y="58818"/>
                  </a:cubicBezTo>
                  <a:cubicBezTo>
                    <a:pt x="63302" y="61498"/>
                    <a:pt x="66283" y="63391"/>
                    <a:pt x="69632" y="63391"/>
                  </a:cubicBezTo>
                  <a:cubicBezTo>
                    <a:pt x="69843" y="63391"/>
                    <a:pt x="70056" y="63383"/>
                    <a:pt x="70270" y="63368"/>
                  </a:cubicBezTo>
                  <a:cubicBezTo>
                    <a:pt x="73997" y="63101"/>
                    <a:pt x="77305" y="60461"/>
                    <a:pt x="78721" y="57090"/>
                  </a:cubicBezTo>
                  <a:cubicBezTo>
                    <a:pt x="80889" y="60029"/>
                    <a:pt x="83600" y="62612"/>
                    <a:pt x="87100" y="63471"/>
                  </a:cubicBezTo>
                  <a:cubicBezTo>
                    <a:pt x="87884" y="63662"/>
                    <a:pt x="88650" y="63753"/>
                    <a:pt x="89394" y="63753"/>
                  </a:cubicBezTo>
                  <a:cubicBezTo>
                    <a:pt x="93726" y="63753"/>
                    <a:pt x="97290" y="60687"/>
                    <a:pt x="99259" y="56761"/>
                  </a:cubicBezTo>
                  <a:cubicBezTo>
                    <a:pt x="99900" y="55479"/>
                    <a:pt x="100421" y="54148"/>
                    <a:pt x="100857" y="52781"/>
                  </a:cubicBezTo>
                  <a:cubicBezTo>
                    <a:pt x="102606" y="54381"/>
                    <a:pt x="105070" y="55282"/>
                    <a:pt x="107473" y="55282"/>
                  </a:cubicBezTo>
                  <a:cubicBezTo>
                    <a:pt x="108545" y="55282"/>
                    <a:pt x="109606" y="55102"/>
                    <a:pt x="110585" y="54726"/>
                  </a:cubicBezTo>
                  <a:cubicBezTo>
                    <a:pt x="114160" y="53351"/>
                    <a:pt x="116267" y="50069"/>
                    <a:pt x="116957" y="46467"/>
                  </a:cubicBezTo>
                  <a:cubicBezTo>
                    <a:pt x="119060" y="48774"/>
                    <a:pt x="121668" y="50572"/>
                    <a:pt x="124742" y="50572"/>
                  </a:cubicBezTo>
                  <a:cubicBezTo>
                    <a:pt x="124896" y="50572"/>
                    <a:pt x="125051" y="50568"/>
                    <a:pt x="125207" y="50558"/>
                  </a:cubicBezTo>
                  <a:cubicBezTo>
                    <a:pt x="130465" y="50252"/>
                    <a:pt x="132993" y="45398"/>
                    <a:pt x="133528" y="40711"/>
                  </a:cubicBezTo>
                  <a:cubicBezTo>
                    <a:pt x="134062" y="36009"/>
                    <a:pt x="132864" y="30956"/>
                    <a:pt x="131111" y="26610"/>
                  </a:cubicBezTo>
                  <a:cubicBezTo>
                    <a:pt x="129200" y="21895"/>
                    <a:pt x="126432" y="17581"/>
                    <a:pt x="122896" y="13913"/>
                  </a:cubicBezTo>
                  <a:cubicBezTo>
                    <a:pt x="119495" y="10391"/>
                    <a:pt x="115399" y="7475"/>
                    <a:pt x="110893" y="5542"/>
                  </a:cubicBezTo>
                  <a:cubicBezTo>
                    <a:pt x="105172" y="3088"/>
                    <a:pt x="99014" y="2340"/>
                    <a:pt x="92879" y="1655"/>
                  </a:cubicBezTo>
                  <a:cubicBezTo>
                    <a:pt x="84913" y="761"/>
                    <a:pt x="76897" y="1"/>
                    <a:pt x="688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f3ea9f085e_0_1646"/>
            <p:cNvSpPr/>
            <p:nvPr/>
          </p:nvSpPr>
          <p:spPr>
            <a:xfrm>
              <a:off x="2476000" y="438475"/>
              <a:ext cx="3062000" cy="1231275"/>
            </a:xfrm>
            <a:custGeom>
              <a:avLst/>
              <a:gdLst/>
              <a:ahLst/>
              <a:cxnLst/>
              <a:rect l="l" t="t" r="r" b="b"/>
              <a:pathLst>
                <a:path w="122480" h="49251" extrusionOk="0">
                  <a:moveTo>
                    <a:pt x="63165" y="1"/>
                  </a:moveTo>
                  <a:cubicBezTo>
                    <a:pt x="57041" y="1"/>
                    <a:pt x="50917" y="503"/>
                    <a:pt x="44877" y="1500"/>
                  </a:cubicBezTo>
                  <a:cubicBezTo>
                    <a:pt x="39935" y="2316"/>
                    <a:pt x="35024" y="3455"/>
                    <a:pt x="30251" y="4987"/>
                  </a:cubicBezTo>
                  <a:cubicBezTo>
                    <a:pt x="29752" y="5147"/>
                    <a:pt x="29254" y="5320"/>
                    <a:pt x="28759" y="5495"/>
                  </a:cubicBezTo>
                  <a:cubicBezTo>
                    <a:pt x="21266" y="7587"/>
                    <a:pt x="14348" y="11447"/>
                    <a:pt x="8292" y="16304"/>
                  </a:cubicBezTo>
                  <a:cubicBezTo>
                    <a:pt x="5442" y="18588"/>
                    <a:pt x="2059" y="21184"/>
                    <a:pt x="1008" y="24858"/>
                  </a:cubicBezTo>
                  <a:cubicBezTo>
                    <a:pt x="1" y="28391"/>
                    <a:pt x="2636" y="31409"/>
                    <a:pt x="6141" y="31409"/>
                  </a:cubicBezTo>
                  <a:cubicBezTo>
                    <a:pt x="6306" y="31409"/>
                    <a:pt x="6472" y="31402"/>
                    <a:pt x="6640" y="31389"/>
                  </a:cubicBezTo>
                  <a:cubicBezTo>
                    <a:pt x="8876" y="31206"/>
                    <a:pt x="11017" y="30404"/>
                    <a:pt x="13061" y="29532"/>
                  </a:cubicBezTo>
                  <a:cubicBezTo>
                    <a:pt x="13355" y="29407"/>
                    <a:pt x="13639" y="29270"/>
                    <a:pt x="13929" y="29136"/>
                  </a:cubicBezTo>
                  <a:lnTo>
                    <a:pt x="13929" y="29136"/>
                  </a:lnTo>
                  <a:cubicBezTo>
                    <a:pt x="13399" y="30538"/>
                    <a:pt x="13070" y="31999"/>
                    <a:pt x="13101" y="33521"/>
                  </a:cubicBezTo>
                  <a:cubicBezTo>
                    <a:pt x="13158" y="36499"/>
                    <a:pt x="14886" y="39635"/>
                    <a:pt x="17656" y="40894"/>
                  </a:cubicBezTo>
                  <a:cubicBezTo>
                    <a:pt x="18485" y="41271"/>
                    <a:pt x="19293" y="41433"/>
                    <a:pt x="20078" y="41433"/>
                  </a:cubicBezTo>
                  <a:cubicBezTo>
                    <a:pt x="22636" y="41433"/>
                    <a:pt x="24953" y="39708"/>
                    <a:pt x="26987" y="38032"/>
                  </a:cubicBezTo>
                  <a:cubicBezTo>
                    <a:pt x="27641" y="37488"/>
                    <a:pt x="28274" y="36918"/>
                    <a:pt x="28880" y="36326"/>
                  </a:cubicBezTo>
                  <a:cubicBezTo>
                    <a:pt x="28897" y="36910"/>
                    <a:pt x="28946" y="37497"/>
                    <a:pt x="29071" y="38085"/>
                  </a:cubicBezTo>
                  <a:cubicBezTo>
                    <a:pt x="29610" y="40613"/>
                    <a:pt x="31422" y="43018"/>
                    <a:pt x="33924" y="43841"/>
                  </a:cubicBezTo>
                  <a:cubicBezTo>
                    <a:pt x="34527" y="44041"/>
                    <a:pt x="35137" y="44129"/>
                    <a:pt x="35746" y="44129"/>
                  </a:cubicBezTo>
                  <a:cubicBezTo>
                    <a:pt x="38039" y="44129"/>
                    <a:pt x="40324" y="42883"/>
                    <a:pt x="42156" y="41624"/>
                  </a:cubicBezTo>
                  <a:cubicBezTo>
                    <a:pt x="42935" y="41090"/>
                    <a:pt x="43657" y="40498"/>
                    <a:pt x="44351" y="39875"/>
                  </a:cubicBezTo>
                  <a:cubicBezTo>
                    <a:pt x="44382" y="41602"/>
                    <a:pt x="44694" y="43303"/>
                    <a:pt x="45518" y="44924"/>
                  </a:cubicBezTo>
                  <a:cubicBezTo>
                    <a:pt x="46845" y="47527"/>
                    <a:pt x="49371" y="49251"/>
                    <a:pt x="52223" y="49251"/>
                  </a:cubicBezTo>
                  <a:cubicBezTo>
                    <a:pt x="52644" y="49251"/>
                    <a:pt x="53073" y="49213"/>
                    <a:pt x="53505" y="49135"/>
                  </a:cubicBezTo>
                  <a:cubicBezTo>
                    <a:pt x="56750" y="48553"/>
                    <a:pt x="59319" y="45810"/>
                    <a:pt x="60985" y="43134"/>
                  </a:cubicBezTo>
                  <a:cubicBezTo>
                    <a:pt x="61879" y="41700"/>
                    <a:pt x="62636" y="40165"/>
                    <a:pt x="63277" y="38579"/>
                  </a:cubicBezTo>
                  <a:cubicBezTo>
                    <a:pt x="63776" y="39924"/>
                    <a:pt x="64404" y="41211"/>
                    <a:pt x="65259" y="42382"/>
                  </a:cubicBezTo>
                  <a:cubicBezTo>
                    <a:pt x="67138" y="44955"/>
                    <a:pt x="70041" y="46745"/>
                    <a:pt x="73278" y="46870"/>
                  </a:cubicBezTo>
                  <a:cubicBezTo>
                    <a:pt x="73373" y="46873"/>
                    <a:pt x="73468" y="46875"/>
                    <a:pt x="73563" y="46875"/>
                  </a:cubicBezTo>
                  <a:cubicBezTo>
                    <a:pt x="76579" y="46875"/>
                    <a:pt x="79223" y="45041"/>
                    <a:pt x="80419" y="42279"/>
                  </a:cubicBezTo>
                  <a:cubicBezTo>
                    <a:pt x="80641" y="41758"/>
                    <a:pt x="80807" y="41223"/>
                    <a:pt x="80944" y="40681"/>
                  </a:cubicBezTo>
                  <a:cubicBezTo>
                    <a:pt x="81452" y="41402"/>
                    <a:pt x="82021" y="42083"/>
                    <a:pt x="82671" y="42697"/>
                  </a:cubicBezTo>
                  <a:cubicBezTo>
                    <a:pt x="84500" y="44428"/>
                    <a:pt x="87065" y="45626"/>
                    <a:pt x="89624" y="45626"/>
                  </a:cubicBezTo>
                  <a:cubicBezTo>
                    <a:pt x="90363" y="45626"/>
                    <a:pt x="91101" y="45526"/>
                    <a:pt x="91821" y="45311"/>
                  </a:cubicBezTo>
                  <a:cubicBezTo>
                    <a:pt x="96465" y="43922"/>
                    <a:pt x="97515" y="39563"/>
                    <a:pt x="97248" y="35258"/>
                  </a:cubicBezTo>
                  <a:lnTo>
                    <a:pt x="97248" y="35258"/>
                  </a:lnTo>
                  <a:cubicBezTo>
                    <a:pt x="99545" y="37098"/>
                    <a:pt x="102134" y="38487"/>
                    <a:pt x="105006" y="38487"/>
                  </a:cubicBezTo>
                  <a:cubicBezTo>
                    <a:pt x="105865" y="38487"/>
                    <a:pt x="106749" y="38363"/>
                    <a:pt x="107658" y="38089"/>
                  </a:cubicBezTo>
                  <a:cubicBezTo>
                    <a:pt x="110004" y="37386"/>
                    <a:pt x="112092" y="35778"/>
                    <a:pt x="112925" y="33419"/>
                  </a:cubicBezTo>
                  <a:cubicBezTo>
                    <a:pt x="113174" y="32711"/>
                    <a:pt x="113272" y="32007"/>
                    <a:pt x="113263" y="31313"/>
                  </a:cubicBezTo>
                  <a:lnTo>
                    <a:pt x="113263" y="31313"/>
                  </a:lnTo>
                  <a:cubicBezTo>
                    <a:pt x="114206" y="31724"/>
                    <a:pt x="115198" y="31970"/>
                    <a:pt x="116232" y="31970"/>
                  </a:cubicBezTo>
                  <a:cubicBezTo>
                    <a:pt x="117048" y="31970"/>
                    <a:pt x="117891" y="31817"/>
                    <a:pt x="118757" y="31469"/>
                  </a:cubicBezTo>
                  <a:cubicBezTo>
                    <a:pt x="120774" y="30663"/>
                    <a:pt x="122092" y="28939"/>
                    <a:pt x="122283" y="26763"/>
                  </a:cubicBezTo>
                  <a:cubicBezTo>
                    <a:pt x="122480" y="24558"/>
                    <a:pt x="121432" y="22355"/>
                    <a:pt x="120369" y="20489"/>
                  </a:cubicBezTo>
                  <a:cubicBezTo>
                    <a:pt x="115712" y="12311"/>
                    <a:pt x="106799" y="8709"/>
                    <a:pt x="98304" y="5788"/>
                  </a:cubicBezTo>
                  <a:cubicBezTo>
                    <a:pt x="87013" y="1908"/>
                    <a:pt x="75091" y="1"/>
                    <a:pt x="63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f3ea9f085e_0_1646"/>
            <p:cNvSpPr/>
            <p:nvPr/>
          </p:nvSpPr>
          <p:spPr>
            <a:xfrm>
              <a:off x="2805950" y="285150"/>
              <a:ext cx="2477925" cy="920925"/>
            </a:xfrm>
            <a:custGeom>
              <a:avLst/>
              <a:gdLst/>
              <a:ahLst/>
              <a:cxnLst/>
              <a:rect l="l" t="t" r="r" b="b"/>
              <a:pathLst>
                <a:path w="99117" h="36837" extrusionOk="0">
                  <a:moveTo>
                    <a:pt x="48114" y="0"/>
                  </a:moveTo>
                  <a:cubicBezTo>
                    <a:pt x="45179" y="0"/>
                    <a:pt x="42244" y="147"/>
                    <a:pt x="39323" y="443"/>
                  </a:cubicBezTo>
                  <a:cubicBezTo>
                    <a:pt x="34889" y="893"/>
                    <a:pt x="30481" y="1672"/>
                    <a:pt x="26166" y="2794"/>
                  </a:cubicBezTo>
                  <a:cubicBezTo>
                    <a:pt x="24092" y="3332"/>
                    <a:pt x="22021" y="3930"/>
                    <a:pt x="20022" y="4691"/>
                  </a:cubicBezTo>
                  <a:cubicBezTo>
                    <a:pt x="17854" y="5510"/>
                    <a:pt x="15908" y="6641"/>
                    <a:pt x="13994" y="7927"/>
                  </a:cubicBezTo>
                  <a:cubicBezTo>
                    <a:pt x="13732" y="8110"/>
                    <a:pt x="13588" y="8355"/>
                    <a:pt x="13540" y="8609"/>
                  </a:cubicBezTo>
                  <a:cubicBezTo>
                    <a:pt x="11661" y="9620"/>
                    <a:pt x="9849" y="10736"/>
                    <a:pt x="8135" y="12002"/>
                  </a:cubicBezTo>
                  <a:cubicBezTo>
                    <a:pt x="6554" y="13167"/>
                    <a:pt x="5036" y="14410"/>
                    <a:pt x="3603" y="15750"/>
                  </a:cubicBezTo>
                  <a:cubicBezTo>
                    <a:pt x="2315" y="16952"/>
                    <a:pt x="1199" y="18216"/>
                    <a:pt x="570" y="19891"/>
                  </a:cubicBezTo>
                  <a:cubicBezTo>
                    <a:pt x="40" y="21298"/>
                    <a:pt x="1" y="23047"/>
                    <a:pt x="1113" y="24191"/>
                  </a:cubicBezTo>
                  <a:cubicBezTo>
                    <a:pt x="1851" y="24948"/>
                    <a:pt x="2744" y="25214"/>
                    <a:pt x="3674" y="25214"/>
                  </a:cubicBezTo>
                  <a:cubicBezTo>
                    <a:pt x="4626" y="25214"/>
                    <a:pt x="5618" y="24936"/>
                    <a:pt x="6523" y="24623"/>
                  </a:cubicBezTo>
                  <a:cubicBezTo>
                    <a:pt x="9497" y="23591"/>
                    <a:pt x="12396" y="22330"/>
                    <a:pt x="15183" y="20861"/>
                  </a:cubicBezTo>
                  <a:lnTo>
                    <a:pt x="15183" y="20861"/>
                  </a:lnTo>
                  <a:cubicBezTo>
                    <a:pt x="14858" y="21787"/>
                    <a:pt x="14662" y="22749"/>
                    <a:pt x="14702" y="23760"/>
                  </a:cubicBezTo>
                  <a:cubicBezTo>
                    <a:pt x="14804" y="26271"/>
                    <a:pt x="16202" y="28902"/>
                    <a:pt x="18744" y="29641"/>
                  </a:cubicBezTo>
                  <a:cubicBezTo>
                    <a:pt x="19252" y="29789"/>
                    <a:pt x="19761" y="29855"/>
                    <a:pt x="20266" y="29855"/>
                  </a:cubicBezTo>
                  <a:cubicBezTo>
                    <a:pt x="22735" y="29855"/>
                    <a:pt x="25126" y="28271"/>
                    <a:pt x="27021" y="26840"/>
                  </a:cubicBezTo>
                  <a:cubicBezTo>
                    <a:pt x="27925" y="26155"/>
                    <a:pt x="28762" y="25402"/>
                    <a:pt x="29568" y="24615"/>
                  </a:cubicBezTo>
                  <a:lnTo>
                    <a:pt x="29568" y="24615"/>
                  </a:lnTo>
                  <a:cubicBezTo>
                    <a:pt x="29488" y="26423"/>
                    <a:pt x="29563" y="28239"/>
                    <a:pt x="29804" y="30050"/>
                  </a:cubicBezTo>
                  <a:cubicBezTo>
                    <a:pt x="30187" y="32936"/>
                    <a:pt x="31211" y="36530"/>
                    <a:pt x="34724" y="36530"/>
                  </a:cubicBezTo>
                  <a:cubicBezTo>
                    <a:pt x="34800" y="36530"/>
                    <a:pt x="34877" y="36528"/>
                    <a:pt x="34955" y="36525"/>
                  </a:cubicBezTo>
                  <a:cubicBezTo>
                    <a:pt x="38117" y="36387"/>
                    <a:pt x="40378" y="33666"/>
                    <a:pt x="42070" y="31302"/>
                  </a:cubicBezTo>
                  <a:cubicBezTo>
                    <a:pt x="42849" y="30216"/>
                    <a:pt x="43548" y="29084"/>
                    <a:pt x="44212" y="27931"/>
                  </a:cubicBezTo>
                  <a:cubicBezTo>
                    <a:pt x="44394" y="28991"/>
                    <a:pt x="44639" y="30037"/>
                    <a:pt x="44955" y="31061"/>
                  </a:cubicBezTo>
                  <a:cubicBezTo>
                    <a:pt x="45690" y="33426"/>
                    <a:pt x="47150" y="36168"/>
                    <a:pt x="49795" y="36738"/>
                  </a:cubicBezTo>
                  <a:cubicBezTo>
                    <a:pt x="50103" y="36805"/>
                    <a:pt x="50398" y="36836"/>
                    <a:pt x="50679" y="36836"/>
                  </a:cubicBezTo>
                  <a:cubicBezTo>
                    <a:pt x="53111" y="36836"/>
                    <a:pt x="54550" y="34496"/>
                    <a:pt x="55280" y="32321"/>
                  </a:cubicBezTo>
                  <a:cubicBezTo>
                    <a:pt x="55752" y="30910"/>
                    <a:pt x="56184" y="29481"/>
                    <a:pt x="56580" y="28043"/>
                  </a:cubicBezTo>
                  <a:cubicBezTo>
                    <a:pt x="58085" y="30995"/>
                    <a:pt x="60378" y="33346"/>
                    <a:pt x="64130" y="33372"/>
                  </a:cubicBezTo>
                  <a:cubicBezTo>
                    <a:pt x="64148" y="33373"/>
                    <a:pt x="64166" y="33373"/>
                    <a:pt x="64183" y="33373"/>
                  </a:cubicBezTo>
                  <a:cubicBezTo>
                    <a:pt x="66477" y="33373"/>
                    <a:pt x="68765" y="32269"/>
                    <a:pt x="69727" y="30109"/>
                  </a:cubicBezTo>
                  <a:cubicBezTo>
                    <a:pt x="69896" y="29735"/>
                    <a:pt x="70017" y="29356"/>
                    <a:pt x="70097" y="28982"/>
                  </a:cubicBezTo>
                  <a:cubicBezTo>
                    <a:pt x="71619" y="30050"/>
                    <a:pt x="73299" y="30757"/>
                    <a:pt x="75001" y="30757"/>
                  </a:cubicBezTo>
                  <a:cubicBezTo>
                    <a:pt x="76337" y="30757"/>
                    <a:pt x="77686" y="30322"/>
                    <a:pt x="78983" y="29285"/>
                  </a:cubicBezTo>
                  <a:cubicBezTo>
                    <a:pt x="80475" y="28092"/>
                    <a:pt x="81299" y="26306"/>
                    <a:pt x="81481" y="24459"/>
                  </a:cubicBezTo>
                  <a:cubicBezTo>
                    <a:pt x="82776" y="25100"/>
                    <a:pt x="84153" y="25572"/>
                    <a:pt x="85560" y="25839"/>
                  </a:cubicBezTo>
                  <a:cubicBezTo>
                    <a:pt x="86609" y="26038"/>
                    <a:pt x="87765" y="26162"/>
                    <a:pt x="88938" y="26162"/>
                  </a:cubicBezTo>
                  <a:cubicBezTo>
                    <a:pt x="91542" y="26162"/>
                    <a:pt x="94234" y="25551"/>
                    <a:pt x="96045" y="23795"/>
                  </a:cubicBezTo>
                  <a:cubicBezTo>
                    <a:pt x="99117" y="20821"/>
                    <a:pt x="97442" y="16592"/>
                    <a:pt x="94838" y="13991"/>
                  </a:cubicBezTo>
                  <a:cubicBezTo>
                    <a:pt x="92198" y="11347"/>
                    <a:pt x="88520" y="9700"/>
                    <a:pt x="85172" y="8145"/>
                  </a:cubicBezTo>
                  <a:cubicBezTo>
                    <a:pt x="73605" y="2771"/>
                    <a:pt x="60862" y="0"/>
                    <a:pt x="48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f3ea9f085e_0_1646"/>
            <p:cNvSpPr/>
            <p:nvPr/>
          </p:nvSpPr>
          <p:spPr>
            <a:xfrm>
              <a:off x="3291700" y="238025"/>
              <a:ext cx="1722050" cy="608575"/>
            </a:xfrm>
            <a:custGeom>
              <a:avLst/>
              <a:gdLst/>
              <a:ahLst/>
              <a:cxnLst/>
              <a:rect l="l" t="t" r="r" b="b"/>
              <a:pathLst>
                <a:path w="68882" h="24343" extrusionOk="0">
                  <a:moveTo>
                    <a:pt x="32895" y="0"/>
                  </a:moveTo>
                  <a:cubicBezTo>
                    <a:pt x="30367" y="0"/>
                    <a:pt x="27842" y="131"/>
                    <a:pt x="25333" y="392"/>
                  </a:cubicBezTo>
                  <a:cubicBezTo>
                    <a:pt x="22217" y="717"/>
                    <a:pt x="19114" y="1220"/>
                    <a:pt x="16059" y="1936"/>
                  </a:cubicBezTo>
                  <a:cubicBezTo>
                    <a:pt x="13059" y="2640"/>
                    <a:pt x="10205" y="3785"/>
                    <a:pt x="7400" y="5053"/>
                  </a:cubicBezTo>
                  <a:cubicBezTo>
                    <a:pt x="6354" y="5441"/>
                    <a:pt x="5312" y="5859"/>
                    <a:pt x="4283" y="6282"/>
                  </a:cubicBezTo>
                  <a:cubicBezTo>
                    <a:pt x="2836" y="6869"/>
                    <a:pt x="1282" y="7537"/>
                    <a:pt x="650" y="9082"/>
                  </a:cubicBezTo>
                  <a:cubicBezTo>
                    <a:pt x="0" y="10663"/>
                    <a:pt x="730" y="12341"/>
                    <a:pt x="2066" y="13295"/>
                  </a:cubicBezTo>
                  <a:cubicBezTo>
                    <a:pt x="2882" y="13876"/>
                    <a:pt x="3813" y="14106"/>
                    <a:pt x="4762" y="14106"/>
                  </a:cubicBezTo>
                  <a:cubicBezTo>
                    <a:pt x="5541" y="14106"/>
                    <a:pt x="6333" y="13951"/>
                    <a:pt x="7084" y="13708"/>
                  </a:cubicBezTo>
                  <a:cubicBezTo>
                    <a:pt x="9564" y="12902"/>
                    <a:pt x="11999" y="11914"/>
                    <a:pt x="14430" y="10912"/>
                  </a:cubicBezTo>
                  <a:lnTo>
                    <a:pt x="14430" y="10912"/>
                  </a:lnTo>
                  <a:cubicBezTo>
                    <a:pt x="13900" y="11842"/>
                    <a:pt x="13441" y="12808"/>
                    <a:pt x="13094" y="13806"/>
                  </a:cubicBezTo>
                  <a:cubicBezTo>
                    <a:pt x="12453" y="15650"/>
                    <a:pt x="12364" y="18192"/>
                    <a:pt x="13739" y="19737"/>
                  </a:cubicBezTo>
                  <a:cubicBezTo>
                    <a:pt x="14457" y="20542"/>
                    <a:pt x="15287" y="20854"/>
                    <a:pt x="16143" y="20854"/>
                  </a:cubicBezTo>
                  <a:cubicBezTo>
                    <a:pt x="17616" y="20854"/>
                    <a:pt x="19167" y="19933"/>
                    <a:pt x="20360" y="19016"/>
                  </a:cubicBezTo>
                  <a:cubicBezTo>
                    <a:pt x="21229" y="18348"/>
                    <a:pt x="22021" y="17590"/>
                    <a:pt x="22760" y="16789"/>
                  </a:cubicBezTo>
                  <a:lnTo>
                    <a:pt x="22760" y="16789"/>
                  </a:lnTo>
                  <a:cubicBezTo>
                    <a:pt x="22721" y="17724"/>
                    <a:pt x="22729" y="18654"/>
                    <a:pt x="22894" y="19585"/>
                  </a:cubicBezTo>
                  <a:cubicBezTo>
                    <a:pt x="23344" y="22119"/>
                    <a:pt x="25263" y="24064"/>
                    <a:pt x="27858" y="24313"/>
                  </a:cubicBezTo>
                  <a:cubicBezTo>
                    <a:pt x="28062" y="24333"/>
                    <a:pt x="28266" y="24343"/>
                    <a:pt x="28470" y="24343"/>
                  </a:cubicBezTo>
                  <a:cubicBezTo>
                    <a:pt x="30669" y="24343"/>
                    <a:pt x="32843" y="23225"/>
                    <a:pt x="34216" y="21527"/>
                  </a:cubicBezTo>
                  <a:cubicBezTo>
                    <a:pt x="34960" y="20614"/>
                    <a:pt x="35511" y="19589"/>
                    <a:pt x="35948" y="18512"/>
                  </a:cubicBezTo>
                  <a:cubicBezTo>
                    <a:pt x="36104" y="18753"/>
                    <a:pt x="36269" y="18985"/>
                    <a:pt x="36446" y="19215"/>
                  </a:cubicBezTo>
                  <a:cubicBezTo>
                    <a:pt x="37720" y="20863"/>
                    <a:pt x="39696" y="22412"/>
                    <a:pt x="41869" y="22484"/>
                  </a:cubicBezTo>
                  <a:cubicBezTo>
                    <a:pt x="41912" y="22485"/>
                    <a:pt x="41955" y="22486"/>
                    <a:pt x="41997" y="22486"/>
                  </a:cubicBezTo>
                  <a:cubicBezTo>
                    <a:pt x="43897" y="22486"/>
                    <a:pt x="45505" y="21146"/>
                    <a:pt x="45822" y="19265"/>
                  </a:cubicBezTo>
                  <a:cubicBezTo>
                    <a:pt x="45867" y="18975"/>
                    <a:pt x="45885" y="18685"/>
                    <a:pt x="45890" y="18397"/>
                  </a:cubicBezTo>
                  <a:cubicBezTo>
                    <a:pt x="46767" y="18952"/>
                    <a:pt x="47649" y="19492"/>
                    <a:pt x="48561" y="19968"/>
                  </a:cubicBezTo>
                  <a:cubicBezTo>
                    <a:pt x="49952" y="20701"/>
                    <a:pt x="51587" y="21323"/>
                    <a:pt x="53200" y="21323"/>
                  </a:cubicBezTo>
                  <a:cubicBezTo>
                    <a:pt x="53832" y="21323"/>
                    <a:pt x="54461" y="21227"/>
                    <a:pt x="55071" y="21005"/>
                  </a:cubicBezTo>
                  <a:cubicBezTo>
                    <a:pt x="56789" y="20382"/>
                    <a:pt x="58026" y="18860"/>
                    <a:pt x="58427" y="17212"/>
                  </a:cubicBezTo>
                  <a:cubicBezTo>
                    <a:pt x="59906" y="17754"/>
                    <a:pt x="61540" y="18131"/>
                    <a:pt x="63041" y="18131"/>
                  </a:cubicBezTo>
                  <a:cubicBezTo>
                    <a:pt x="65544" y="18131"/>
                    <a:pt x="67675" y="17082"/>
                    <a:pt x="68093" y="13998"/>
                  </a:cubicBezTo>
                  <a:cubicBezTo>
                    <a:pt x="68882" y="8232"/>
                    <a:pt x="62144" y="5957"/>
                    <a:pt x="57884" y="4394"/>
                  </a:cubicBezTo>
                  <a:cubicBezTo>
                    <a:pt x="49916" y="1474"/>
                    <a:pt x="41394" y="0"/>
                    <a:pt x="32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f3ea9f085e_0_1646"/>
            <p:cNvSpPr/>
            <p:nvPr/>
          </p:nvSpPr>
          <p:spPr>
            <a:xfrm>
              <a:off x="2386550" y="1319250"/>
              <a:ext cx="150" cy="575"/>
            </a:xfrm>
            <a:custGeom>
              <a:avLst/>
              <a:gdLst/>
              <a:ahLst/>
              <a:cxnLst/>
              <a:rect l="l" t="t" r="r" b="b"/>
              <a:pathLst>
                <a:path w="6" h="23" extrusionOk="0">
                  <a:moveTo>
                    <a:pt x="5" y="1"/>
                  </a:moveTo>
                  <a:cubicBezTo>
                    <a:pt x="5" y="9"/>
                    <a:pt x="5" y="13"/>
                    <a:pt x="1" y="22"/>
                  </a:cubicBezTo>
                  <a:cubicBezTo>
                    <a:pt x="5" y="18"/>
                    <a:pt x="5" y="9"/>
                    <a:pt x="5" y="1"/>
                  </a:cubicBezTo>
                  <a:close/>
                </a:path>
              </a:pathLst>
            </a:custGeom>
            <a:solidFill>
              <a:srgbClr val="C8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f3ea9f085e_0_1646"/>
            <p:cNvSpPr/>
            <p:nvPr/>
          </p:nvSpPr>
          <p:spPr>
            <a:xfrm>
              <a:off x="4064050" y="2631875"/>
              <a:ext cx="690125" cy="91850"/>
            </a:xfrm>
            <a:custGeom>
              <a:avLst/>
              <a:gdLst/>
              <a:ahLst/>
              <a:cxnLst/>
              <a:rect l="l" t="t" r="r" b="b"/>
              <a:pathLst>
                <a:path w="27605" h="3674" extrusionOk="0">
                  <a:moveTo>
                    <a:pt x="40" y="3656"/>
                  </a:moveTo>
                  <a:cubicBezTo>
                    <a:pt x="28" y="3660"/>
                    <a:pt x="14" y="3669"/>
                    <a:pt x="1" y="3674"/>
                  </a:cubicBezTo>
                  <a:cubicBezTo>
                    <a:pt x="14" y="3669"/>
                    <a:pt x="28" y="3660"/>
                    <a:pt x="40" y="3656"/>
                  </a:cubicBezTo>
                  <a:lnTo>
                    <a:pt x="40" y="3656"/>
                  </a:lnTo>
                  <a:close/>
                  <a:moveTo>
                    <a:pt x="27605" y="0"/>
                  </a:moveTo>
                  <a:lnTo>
                    <a:pt x="27605" y="0"/>
                  </a:lnTo>
                  <a:lnTo>
                    <a:pt x="27605" y="0"/>
                  </a:lnTo>
                  <a:lnTo>
                    <a:pt x="27605" y="0"/>
                  </a:lnTo>
                  <a:close/>
                </a:path>
              </a:pathLst>
            </a:custGeom>
            <a:solidFill>
              <a:srgbClr val="6A4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f3ea9f085e_0_1646"/>
            <p:cNvSpPr/>
            <p:nvPr/>
          </p:nvSpPr>
          <p:spPr>
            <a:xfrm>
              <a:off x="4494575" y="2520475"/>
              <a:ext cx="259600" cy="111875"/>
            </a:xfrm>
            <a:custGeom>
              <a:avLst/>
              <a:gdLst/>
              <a:ahLst/>
              <a:cxnLst/>
              <a:rect l="l" t="t" r="r" b="b"/>
              <a:pathLst>
                <a:path w="10384" h="4475" extrusionOk="0">
                  <a:moveTo>
                    <a:pt x="10384" y="4456"/>
                  </a:moveTo>
                  <a:cubicBezTo>
                    <a:pt x="10281" y="4466"/>
                    <a:pt x="10178" y="4470"/>
                    <a:pt x="10076" y="4474"/>
                  </a:cubicBezTo>
                  <a:lnTo>
                    <a:pt x="10076" y="4474"/>
                  </a:lnTo>
                  <a:cubicBezTo>
                    <a:pt x="10178" y="4470"/>
                    <a:pt x="10281" y="4466"/>
                    <a:pt x="10384" y="4456"/>
                  </a:cubicBezTo>
                  <a:lnTo>
                    <a:pt x="10384" y="4456"/>
                  </a:lnTo>
                  <a:close/>
                  <a:moveTo>
                    <a:pt x="1323" y="0"/>
                  </a:moveTo>
                  <a:cubicBezTo>
                    <a:pt x="935" y="993"/>
                    <a:pt x="508" y="1972"/>
                    <a:pt x="1" y="2916"/>
                  </a:cubicBezTo>
                  <a:cubicBezTo>
                    <a:pt x="508" y="1972"/>
                    <a:pt x="935" y="993"/>
                    <a:pt x="1323" y="0"/>
                  </a:cubicBezTo>
                  <a:close/>
                </a:path>
              </a:pathLst>
            </a:custGeom>
            <a:solidFill>
              <a:srgbClr val="482B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f3ea9f085e_0_1646"/>
            <p:cNvSpPr/>
            <p:nvPr/>
          </p:nvSpPr>
          <p:spPr>
            <a:xfrm>
              <a:off x="4735675" y="2632325"/>
              <a:ext cx="10800" cy="225"/>
            </a:xfrm>
            <a:custGeom>
              <a:avLst/>
              <a:gdLst/>
              <a:ahLst/>
              <a:cxnLst/>
              <a:rect l="l" t="t" r="r" b="b"/>
              <a:pathLst>
                <a:path w="432" h="9" extrusionOk="0">
                  <a:moveTo>
                    <a:pt x="432" y="0"/>
                  </a:moveTo>
                  <a:cubicBezTo>
                    <a:pt x="290" y="9"/>
                    <a:pt x="143" y="9"/>
                    <a:pt x="0" y="9"/>
                  </a:cubicBezTo>
                  <a:lnTo>
                    <a:pt x="0" y="9"/>
                  </a:lnTo>
                  <a:cubicBezTo>
                    <a:pt x="143" y="9"/>
                    <a:pt x="290" y="9"/>
                    <a:pt x="432" y="0"/>
                  </a:cubicBezTo>
                  <a:close/>
                </a:path>
              </a:pathLst>
            </a:custGeom>
            <a:solidFill>
              <a:srgbClr val="3A1F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f3ea9f085e_0_1646"/>
            <p:cNvSpPr/>
            <p:nvPr/>
          </p:nvSpPr>
          <p:spPr>
            <a:xfrm>
              <a:off x="4065050" y="2592250"/>
              <a:ext cx="111900" cy="131025"/>
            </a:xfrm>
            <a:custGeom>
              <a:avLst/>
              <a:gdLst/>
              <a:ahLst/>
              <a:cxnLst/>
              <a:rect l="l" t="t" r="r" b="b"/>
              <a:pathLst>
                <a:path w="4476" h="5241" extrusionOk="0">
                  <a:moveTo>
                    <a:pt x="2894" y="2832"/>
                  </a:moveTo>
                  <a:cubicBezTo>
                    <a:pt x="2182" y="3874"/>
                    <a:pt x="1243" y="4720"/>
                    <a:pt x="0" y="5241"/>
                  </a:cubicBezTo>
                  <a:lnTo>
                    <a:pt x="0" y="5241"/>
                  </a:lnTo>
                  <a:cubicBezTo>
                    <a:pt x="1243" y="4720"/>
                    <a:pt x="2182" y="3874"/>
                    <a:pt x="2894" y="2832"/>
                  </a:cubicBezTo>
                  <a:lnTo>
                    <a:pt x="2894" y="2832"/>
                  </a:lnTo>
                  <a:close/>
                  <a:moveTo>
                    <a:pt x="4186" y="0"/>
                  </a:moveTo>
                  <a:cubicBezTo>
                    <a:pt x="4150" y="121"/>
                    <a:pt x="4110" y="241"/>
                    <a:pt x="4075" y="362"/>
                  </a:cubicBezTo>
                  <a:lnTo>
                    <a:pt x="4075" y="362"/>
                  </a:lnTo>
                  <a:cubicBezTo>
                    <a:pt x="4110" y="241"/>
                    <a:pt x="4150" y="121"/>
                    <a:pt x="4186" y="0"/>
                  </a:cubicBezTo>
                  <a:cubicBezTo>
                    <a:pt x="4283" y="143"/>
                    <a:pt x="4377" y="286"/>
                    <a:pt x="4475" y="428"/>
                  </a:cubicBezTo>
                  <a:cubicBezTo>
                    <a:pt x="4377" y="286"/>
                    <a:pt x="4283" y="143"/>
                    <a:pt x="4186" y="0"/>
                  </a:cubicBezTo>
                  <a:close/>
                </a:path>
              </a:pathLst>
            </a:custGeom>
            <a:solidFill>
              <a:srgbClr val="482B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f3ea9f085e_0_1646"/>
            <p:cNvSpPr/>
            <p:nvPr/>
          </p:nvSpPr>
          <p:spPr>
            <a:xfrm>
              <a:off x="4137400" y="2601275"/>
              <a:ext cx="29525" cy="61800"/>
            </a:xfrm>
            <a:custGeom>
              <a:avLst/>
              <a:gdLst/>
              <a:ahLst/>
              <a:cxnLst/>
              <a:rect l="l" t="t" r="r" b="b"/>
              <a:pathLst>
                <a:path w="1181" h="2472" extrusionOk="0">
                  <a:moveTo>
                    <a:pt x="1181" y="1"/>
                  </a:moveTo>
                  <a:cubicBezTo>
                    <a:pt x="887" y="895"/>
                    <a:pt x="503" y="1732"/>
                    <a:pt x="0" y="2471"/>
                  </a:cubicBezTo>
                  <a:lnTo>
                    <a:pt x="0" y="2471"/>
                  </a:lnTo>
                  <a:cubicBezTo>
                    <a:pt x="503" y="1732"/>
                    <a:pt x="887" y="895"/>
                    <a:pt x="1181" y="1"/>
                  </a:cubicBezTo>
                  <a:close/>
                </a:path>
              </a:pathLst>
            </a:custGeom>
            <a:solidFill>
              <a:srgbClr val="3A1F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f3ea9f085e_0_1646"/>
            <p:cNvSpPr/>
            <p:nvPr/>
          </p:nvSpPr>
          <p:spPr>
            <a:xfrm>
              <a:off x="3801475" y="2615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8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f3ea9f085e_0_1646"/>
            <p:cNvSpPr/>
            <p:nvPr/>
          </p:nvSpPr>
          <p:spPr>
            <a:xfrm>
              <a:off x="3801475" y="2605825"/>
              <a:ext cx="38425" cy="52000"/>
            </a:xfrm>
            <a:custGeom>
              <a:avLst/>
              <a:gdLst/>
              <a:ahLst/>
              <a:cxnLst/>
              <a:rect l="l" t="t" r="r" b="b"/>
              <a:pathLst>
                <a:path w="1537" h="2080" extrusionOk="0">
                  <a:moveTo>
                    <a:pt x="686" y="909"/>
                  </a:moveTo>
                  <a:cubicBezTo>
                    <a:pt x="940" y="1315"/>
                    <a:pt x="1220" y="1706"/>
                    <a:pt x="1537" y="2080"/>
                  </a:cubicBezTo>
                  <a:cubicBezTo>
                    <a:pt x="1220" y="1706"/>
                    <a:pt x="940" y="1315"/>
                    <a:pt x="686" y="909"/>
                  </a:cubicBezTo>
                  <a:close/>
                  <a:moveTo>
                    <a:pt x="170" y="0"/>
                  </a:moveTo>
                  <a:cubicBezTo>
                    <a:pt x="117" y="134"/>
                    <a:pt x="59" y="263"/>
                    <a:pt x="0" y="392"/>
                  </a:cubicBezTo>
                  <a:lnTo>
                    <a:pt x="0" y="392"/>
                  </a:lnTo>
                  <a:cubicBezTo>
                    <a:pt x="59" y="263"/>
                    <a:pt x="117" y="134"/>
                    <a:pt x="170" y="0"/>
                  </a:cubicBezTo>
                  <a:close/>
                </a:path>
              </a:pathLst>
            </a:custGeom>
            <a:solidFill>
              <a:srgbClr val="482B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f3ea9f085e_0_1646"/>
            <p:cNvSpPr/>
            <p:nvPr/>
          </p:nvSpPr>
          <p:spPr>
            <a:xfrm>
              <a:off x="2300975" y="2218925"/>
              <a:ext cx="1446650" cy="1095350"/>
            </a:xfrm>
            <a:custGeom>
              <a:avLst/>
              <a:gdLst/>
              <a:ahLst/>
              <a:cxnLst/>
              <a:rect l="l" t="t" r="r" b="b"/>
              <a:pathLst>
                <a:path w="57866" h="43814" extrusionOk="0">
                  <a:moveTo>
                    <a:pt x="37290" y="1"/>
                  </a:moveTo>
                  <a:cubicBezTo>
                    <a:pt x="37199" y="1"/>
                    <a:pt x="37109" y="25"/>
                    <a:pt x="37029" y="81"/>
                  </a:cubicBezTo>
                  <a:cubicBezTo>
                    <a:pt x="36370" y="540"/>
                    <a:pt x="35630" y="681"/>
                    <a:pt x="34864" y="681"/>
                  </a:cubicBezTo>
                  <a:cubicBezTo>
                    <a:pt x="33767" y="681"/>
                    <a:pt x="32616" y="393"/>
                    <a:pt x="31570" y="344"/>
                  </a:cubicBezTo>
                  <a:cubicBezTo>
                    <a:pt x="31462" y="338"/>
                    <a:pt x="31353" y="336"/>
                    <a:pt x="31244" y="336"/>
                  </a:cubicBezTo>
                  <a:cubicBezTo>
                    <a:pt x="30479" y="336"/>
                    <a:pt x="29710" y="462"/>
                    <a:pt x="28989" y="736"/>
                  </a:cubicBezTo>
                  <a:cubicBezTo>
                    <a:pt x="28227" y="1024"/>
                    <a:pt x="27413" y="1430"/>
                    <a:pt x="26989" y="2152"/>
                  </a:cubicBezTo>
                  <a:cubicBezTo>
                    <a:pt x="26914" y="2280"/>
                    <a:pt x="26954" y="2454"/>
                    <a:pt x="27056" y="2565"/>
                  </a:cubicBezTo>
                  <a:cubicBezTo>
                    <a:pt x="26607" y="3567"/>
                    <a:pt x="26553" y="4671"/>
                    <a:pt x="26660" y="5766"/>
                  </a:cubicBezTo>
                  <a:cubicBezTo>
                    <a:pt x="26784" y="7049"/>
                    <a:pt x="27012" y="8322"/>
                    <a:pt x="27176" y="9595"/>
                  </a:cubicBezTo>
                  <a:cubicBezTo>
                    <a:pt x="27341" y="10869"/>
                    <a:pt x="27234" y="12089"/>
                    <a:pt x="27020" y="13349"/>
                  </a:cubicBezTo>
                  <a:cubicBezTo>
                    <a:pt x="26784" y="14702"/>
                    <a:pt x="26455" y="16047"/>
                    <a:pt x="26371" y="17422"/>
                  </a:cubicBezTo>
                  <a:cubicBezTo>
                    <a:pt x="26201" y="20254"/>
                    <a:pt x="27608" y="22680"/>
                    <a:pt x="28802" y="25147"/>
                  </a:cubicBezTo>
                  <a:cubicBezTo>
                    <a:pt x="29406" y="26402"/>
                    <a:pt x="29950" y="27734"/>
                    <a:pt x="30667" y="28931"/>
                  </a:cubicBezTo>
                  <a:cubicBezTo>
                    <a:pt x="30832" y="29203"/>
                    <a:pt x="31019" y="29447"/>
                    <a:pt x="31214" y="29671"/>
                  </a:cubicBezTo>
                  <a:cubicBezTo>
                    <a:pt x="31116" y="29698"/>
                    <a:pt x="31019" y="29728"/>
                    <a:pt x="30916" y="29755"/>
                  </a:cubicBezTo>
                  <a:cubicBezTo>
                    <a:pt x="29429" y="30191"/>
                    <a:pt x="27951" y="30668"/>
                    <a:pt x="26459" y="31109"/>
                  </a:cubicBezTo>
                  <a:cubicBezTo>
                    <a:pt x="25435" y="31410"/>
                    <a:pt x="24351" y="31747"/>
                    <a:pt x="23266" y="31747"/>
                  </a:cubicBezTo>
                  <a:cubicBezTo>
                    <a:pt x="23021" y="31747"/>
                    <a:pt x="22777" y="31730"/>
                    <a:pt x="22533" y="31691"/>
                  </a:cubicBezTo>
                  <a:cubicBezTo>
                    <a:pt x="21451" y="31518"/>
                    <a:pt x="20457" y="30957"/>
                    <a:pt x="19705" y="30164"/>
                  </a:cubicBezTo>
                  <a:cubicBezTo>
                    <a:pt x="18975" y="29390"/>
                    <a:pt x="18614" y="28464"/>
                    <a:pt x="18414" y="27431"/>
                  </a:cubicBezTo>
                  <a:cubicBezTo>
                    <a:pt x="18205" y="26371"/>
                    <a:pt x="18107" y="25210"/>
                    <a:pt x="17506" y="24275"/>
                  </a:cubicBezTo>
                  <a:cubicBezTo>
                    <a:pt x="17186" y="23780"/>
                    <a:pt x="16750" y="23402"/>
                    <a:pt x="16206" y="23165"/>
                  </a:cubicBezTo>
                  <a:cubicBezTo>
                    <a:pt x="15596" y="22898"/>
                    <a:pt x="14973" y="22787"/>
                    <a:pt x="14523" y="22249"/>
                  </a:cubicBezTo>
                  <a:cubicBezTo>
                    <a:pt x="13744" y="21309"/>
                    <a:pt x="13602" y="19906"/>
                    <a:pt x="13361" y="18758"/>
                  </a:cubicBezTo>
                  <a:cubicBezTo>
                    <a:pt x="13010" y="17062"/>
                    <a:pt x="12604" y="15383"/>
                    <a:pt x="12203" y="13700"/>
                  </a:cubicBezTo>
                  <a:cubicBezTo>
                    <a:pt x="12186" y="13629"/>
                    <a:pt x="12141" y="13580"/>
                    <a:pt x="12088" y="13553"/>
                  </a:cubicBezTo>
                  <a:cubicBezTo>
                    <a:pt x="12088" y="13536"/>
                    <a:pt x="12092" y="13522"/>
                    <a:pt x="12092" y="13509"/>
                  </a:cubicBezTo>
                  <a:cubicBezTo>
                    <a:pt x="12101" y="13505"/>
                    <a:pt x="12110" y="13495"/>
                    <a:pt x="12119" y="13491"/>
                  </a:cubicBezTo>
                  <a:cubicBezTo>
                    <a:pt x="12279" y="13371"/>
                    <a:pt x="12216" y="13097"/>
                    <a:pt x="12024" y="13097"/>
                  </a:cubicBezTo>
                  <a:cubicBezTo>
                    <a:pt x="12003" y="13097"/>
                    <a:pt x="11979" y="13101"/>
                    <a:pt x="11954" y="13108"/>
                  </a:cubicBezTo>
                  <a:cubicBezTo>
                    <a:pt x="11936" y="13113"/>
                    <a:pt x="11914" y="13121"/>
                    <a:pt x="11896" y="13125"/>
                  </a:cubicBezTo>
                  <a:cubicBezTo>
                    <a:pt x="11795" y="13076"/>
                    <a:pt x="11683" y="13057"/>
                    <a:pt x="11567" y="13057"/>
                  </a:cubicBezTo>
                  <a:cubicBezTo>
                    <a:pt x="11253" y="13057"/>
                    <a:pt x="10906" y="13200"/>
                    <a:pt x="10649" y="13291"/>
                  </a:cubicBezTo>
                  <a:cubicBezTo>
                    <a:pt x="10182" y="13456"/>
                    <a:pt x="9732" y="13651"/>
                    <a:pt x="9287" y="13861"/>
                  </a:cubicBezTo>
                  <a:cubicBezTo>
                    <a:pt x="8882" y="14048"/>
                    <a:pt x="8485" y="14253"/>
                    <a:pt x="8085" y="14453"/>
                  </a:cubicBezTo>
                  <a:cubicBezTo>
                    <a:pt x="7836" y="14573"/>
                    <a:pt x="7608" y="14697"/>
                    <a:pt x="7453" y="14942"/>
                  </a:cubicBezTo>
                  <a:cubicBezTo>
                    <a:pt x="7279" y="15214"/>
                    <a:pt x="7248" y="15615"/>
                    <a:pt x="7431" y="15891"/>
                  </a:cubicBezTo>
                  <a:cubicBezTo>
                    <a:pt x="7570" y="16093"/>
                    <a:pt x="7777" y="16221"/>
                    <a:pt x="8019" y="16221"/>
                  </a:cubicBezTo>
                  <a:cubicBezTo>
                    <a:pt x="8048" y="16221"/>
                    <a:pt x="8077" y="16219"/>
                    <a:pt x="8107" y="16216"/>
                  </a:cubicBezTo>
                  <a:cubicBezTo>
                    <a:pt x="8276" y="16193"/>
                    <a:pt x="8446" y="16096"/>
                    <a:pt x="8557" y="15957"/>
                  </a:cubicBezTo>
                  <a:lnTo>
                    <a:pt x="8557" y="15957"/>
                  </a:lnTo>
                  <a:cubicBezTo>
                    <a:pt x="8468" y="17854"/>
                    <a:pt x="8329" y="19777"/>
                    <a:pt x="8512" y="21665"/>
                  </a:cubicBezTo>
                  <a:cubicBezTo>
                    <a:pt x="8606" y="22600"/>
                    <a:pt x="8847" y="23473"/>
                    <a:pt x="9430" y="24221"/>
                  </a:cubicBezTo>
                  <a:cubicBezTo>
                    <a:pt x="9969" y="24916"/>
                    <a:pt x="10707" y="25440"/>
                    <a:pt x="11161" y="26202"/>
                  </a:cubicBezTo>
                  <a:cubicBezTo>
                    <a:pt x="12012" y="27627"/>
                    <a:pt x="12038" y="29435"/>
                    <a:pt x="12523" y="30993"/>
                  </a:cubicBezTo>
                  <a:cubicBezTo>
                    <a:pt x="12630" y="31336"/>
                    <a:pt x="12760" y="31670"/>
                    <a:pt x="12911" y="31995"/>
                  </a:cubicBezTo>
                  <a:cubicBezTo>
                    <a:pt x="12190" y="31937"/>
                    <a:pt x="11469" y="31808"/>
                    <a:pt x="10792" y="31545"/>
                  </a:cubicBezTo>
                  <a:cubicBezTo>
                    <a:pt x="10218" y="31317"/>
                    <a:pt x="9675" y="30980"/>
                    <a:pt x="9247" y="30530"/>
                  </a:cubicBezTo>
                  <a:cubicBezTo>
                    <a:pt x="8810" y="30071"/>
                    <a:pt x="8641" y="29492"/>
                    <a:pt x="8312" y="28967"/>
                  </a:cubicBezTo>
                  <a:cubicBezTo>
                    <a:pt x="7971" y="28420"/>
                    <a:pt x="7471" y="27996"/>
                    <a:pt x="6813" y="27996"/>
                  </a:cubicBezTo>
                  <a:cubicBezTo>
                    <a:pt x="6774" y="27996"/>
                    <a:pt x="6735" y="27998"/>
                    <a:pt x="6696" y="28001"/>
                  </a:cubicBezTo>
                  <a:cubicBezTo>
                    <a:pt x="6459" y="28018"/>
                    <a:pt x="6201" y="28147"/>
                    <a:pt x="5959" y="28147"/>
                  </a:cubicBezTo>
                  <a:cubicBezTo>
                    <a:pt x="5891" y="28147"/>
                    <a:pt x="5825" y="28137"/>
                    <a:pt x="5761" y="28112"/>
                  </a:cubicBezTo>
                  <a:cubicBezTo>
                    <a:pt x="5520" y="28015"/>
                    <a:pt x="5320" y="27760"/>
                    <a:pt x="5173" y="27556"/>
                  </a:cubicBezTo>
                  <a:cubicBezTo>
                    <a:pt x="4733" y="26955"/>
                    <a:pt x="4398" y="26238"/>
                    <a:pt x="4100" y="25553"/>
                  </a:cubicBezTo>
                  <a:cubicBezTo>
                    <a:pt x="4047" y="25432"/>
                    <a:pt x="3998" y="25312"/>
                    <a:pt x="3948" y="25187"/>
                  </a:cubicBezTo>
                  <a:cubicBezTo>
                    <a:pt x="3954" y="25179"/>
                    <a:pt x="3958" y="25169"/>
                    <a:pt x="3958" y="25160"/>
                  </a:cubicBezTo>
                  <a:cubicBezTo>
                    <a:pt x="3962" y="25134"/>
                    <a:pt x="3971" y="25076"/>
                    <a:pt x="3971" y="25031"/>
                  </a:cubicBezTo>
                  <a:cubicBezTo>
                    <a:pt x="3971" y="25043"/>
                    <a:pt x="3971" y="25054"/>
                    <a:pt x="3971" y="25054"/>
                  </a:cubicBezTo>
                  <a:cubicBezTo>
                    <a:pt x="3972" y="25054"/>
                    <a:pt x="3973" y="25038"/>
                    <a:pt x="3975" y="24986"/>
                  </a:cubicBezTo>
                  <a:cubicBezTo>
                    <a:pt x="3980" y="24929"/>
                    <a:pt x="3980" y="24875"/>
                    <a:pt x="3962" y="24817"/>
                  </a:cubicBezTo>
                  <a:cubicBezTo>
                    <a:pt x="3948" y="24764"/>
                    <a:pt x="3936" y="24706"/>
                    <a:pt x="3917" y="24653"/>
                  </a:cubicBezTo>
                  <a:cubicBezTo>
                    <a:pt x="3911" y="24642"/>
                    <a:pt x="3875" y="24549"/>
                    <a:pt x="3875" y="24549"/>
                  </a:cubicBezTo>
                  <a:lnTo>
                    <a:pt x="3875" y="24549"/>
                  </a:lnTo>
                  <a:cubicBezTo>
                    <a:pt x="3875" y="24549"/>
                    <a:pt x="3879" y="24557"/>
                    <a:pt x="3886" y="24577"/>
                  </a:cubicBezTo>
                  <a:cubicBezTo>
                    <a:pt x="3878" y="24555"/>
                    <a:pt x="3868" y="24528"/>
                    <a:pt x="3860" y="24505"/>
                  </a:cubicBezTo>
                  <a:cubicBezTo>
                    <a:pt x="3788" y="24314"/>
                    <a:pt x="3735" y="24114"/>
                    <a:pt x="3691" y="23913"/>
                  </a:cubicBezTo>
                  <a:cubicBezTo>
                    <a:pt x="3775" y="23833"/>
                    <a:pt x="3847" y="23736"/>
                    <a:pt x="3900" y="23624"/>
                  </a:cubicBezTo>
                  <a:cubicBezTo>
                    <a:pt x="4127" y="23143"/>
                    <a:pt x="4011" y="22561"/>
                    <a:pt x="3633" y="22187"/>
                  </a:cubicBezTo>
                  <a:cubicBezTo>
                    <a:pt x="3546" y="22097"/>
                    <a:pt x="3426" y="22049"/>
                    <a:pt x="3304" y="22049"/>
                  </a:cubicBezTo>
                  <a:cubicBezTo>
                    <a:pt x="3262" y="22049"/>
                    <a:pt x="3220" y="22055"/>
                    <a:pt x="3179" y="22066"/>
                  </a:cubicBezTo>
                  <a:cubicBezTo>
                    <a:pt x="3032" y="22107"/>
                    <a:pt x="2943" y="22200"/>
                    <a:pt x="2885" y="22325"/>
                  </a:cubicBezTo>
                  <a:cubicBezTo>
                    <a:pt x="2853" y="22320"/>
                    <a:pt x="2826" y="22311"/>
                    <a:pt x="2795" y="22311"/>
                  </a:cubicBezTo>
                  <a:cubicBezTo>
                    <a:pt x="2378" y="22342"/>
                    <a:pt x="2066" y="22635"/>
                    <a:pt x="1959" y="23019"/>
                  </a:cubicBezTo>
                  <a:cubicBezTo>
                    <a:pt x="1754" y="23233"/>
                    <a:pt x="1593" y="23496"/>
                    <a:pt x="1464" y="23784"/>
                  </a:cubicBezTo>
                  <a:cubicBezTo>
                    <a:pt x="1491" y="23482"/>
                    <a:pt x="1540" y="23179"/>
                    <a:pt x="1638" y="22886"/>
                  </a:cubicBezTo>
                  <a:cubicBezTo>
                    <a:pt x="1745" y="22557"/>
                    <a:pt x="1489" y="22351"/>
                    <a:pt x="1221" y="22351"/>
                  </a:cubicBezTo>
                  <a:cubicBezTo>
                    <a:pt x="1075" y="22351"/>
                    <a:pt x="925" y="22412"/>
                    <a:pt x="828" y="22547"/>
                  </a:cubicBezTo>
                  <a:cubicBezTo>
                    <a:pt x="396" y="23148"/>
                    <a:pt x="22" y="23950"/>
                    <a:pt x="13" y="24698"/>
                  </a:cubicBezTo>
                  <a:cubicBezTo>
                    <a:pt x="0" y="25481"/>
                    <a:pt x="196" y="26256"/>
                    <a:pt x="516" y="26968"/>
                  </a:cubicBezTo>
                  <a:cubicBezTo>
                    <a:pt x="828" y="27653"/>
                    <a:pt x="1304" y="28264"/>
                    <a:pt x="1897" y="28732"/>
                  </a:cubicBezTo>
                  <a:cubicBezTo>
                    <a:pt x="2004" y="28816"/>
                    <a:pt x="2115" y="28886"/>
                    <a:pt x="2217" y="28967"/>
                  </a:cubicBezTo>
                  <a:cubicBezTo>
                    <a:pt x="2324" y="29172"/>
                    <a:pt x="2435" y="29373"/>
                    <a:pt x="2551" y="29572"/>
                  </a:cubicBezTo>
                  <a:cubicBezTo>
                    <a:pt x="2591" y="29969"/>
                    <a:pt x="2533" y="30374"/>
                    <a:pt x="2582" y="30770"/>
                  </a:cubicBezTo>
                  <a:cubicBezTo>
                    <a:pt x="2818" y="32729"/>
                    <a:pt x="4710" y="33406"/>
                    <a:pt x="6219" y="34208"/>
                  </a:cubicBezTo>
                  <a:cubicBezTo>
                    <a:pt x="6981" y="34617"/>
                    <a:pt x="7444" y="35244"/>
                    <a:pt x="8085" y="35792"/>
                  </a:cubicBezTo>
                  <a:cubicBezTo>
                    <a:pt x="8727" y="36340"/>
                    <a:pt x="9464" y="36598"/>
                    <a:pt x="10278" y="36598"/>
                  </a:cubicBezTo>
                  <a:cubicBezTo>
                    <a:pt x="10417" y="36598"/>
                    <a:pt x="10559" y="36591"/>
                    <a:pt x="10703" y="36576"/>
                  </a:cubicBezTo>
                  <a:cubicBezTo>
                    <a:pt x="11442" y="36500"/>
                    <a:pt x="12182" y="36349"/>
                    <a:pt x="12916" y="36189"/>
                  </a:cubicBezTo>
                  <a:cubicBezTo>
                    <a:pt x="12992" y="36189"/>
                    <a:pt x="13072" y="36189"/>
                    <a:pt x="13148" y="36185"/>
                  </a:cubicBezTo>
                  <a:cubicBezTo>
                    <a:pt x="13205" y="36197"/>
                    <a:pt x="13259" y="36211"/>
                    <a:pt x="13316" y="36220"/>
                  </a:cubicBezTo>
                  <a:cubicBezTo>
                    <a:pt x="13791" y="36296"/>
                    <a:pt x="14251" y="36323"/>
                    <a:pt x="14709" y="36323"/>
                  </a:cubicBezTo>
                  <a:cubicBezTo>
                    <a:pt x="15246" y="36323"/>
                    <a:pt x="15781" y="36286"/>
                    <a:pt x="16335" y="36242"/>
                  </a:cubicBezTo>
                  <a:cubicBezTo>
                    <a:pt x="16469" y="36228"/>
                    <a:pt x="16598" y="36171"/>
                    <a:pt x="16700" y="36086"/>
                  </a:cubicBezTo>
                  <a:cubicBezTo>
                    <a:pt x="18196" y="36958"/>
                    <a:pt x="19915" y="37455"/>
                    <a:pt x="21634" y="37455"/>
                  </a:cubicBezTo>
                  <a:cubicBezTo>
                    <a:pt x="21988" y="37455"/>
                    <a:pt x="22341" y="37434"/>
                    <a:pt x="22693" y="37391"/>
                  </a:cubicBezTo>
                  <a:cubicBezTo>
                    <a:pt x="23418" y="37297"/>
                    <a:pt x="24127" y="37137"/>
                    <a:pt x="24807" y="36861"/>
                  </a:cubicBezTo>
                  <a:cubicBezTo>
                    <a:pt x="25218" y="36696"/>
                    <a:pt x="25613" y="36473"/>
                    <a:pt x="26041" y="36345"/>
                  </a:cubicBezTo>
                  <a:cubicBezTo>
                    <a:pt x="26188" y="36301"/>
                    <a:pt x="26328" y="36282"/>
                    <a:pt x="26464" y="36282"/>
                  </a:cubicBezTo>
                  <a:cubicBezTo>
                    <a:pt x="26770" y="36282"/>
                    <a:pt x="27058" y="36377"/>
                    <a:pt x="27372" y="36500"/>
                  </a:cubicBezTo>
                  <a:cubicBezTo>
                    <a:pt x="28788" y="37049"/>
                    <a:pt x="30224" y="37390"/>
                    <a:pt x="31715" y="37390"/>
                  </a:cubicBezTo>
                  <a:cubicBezTo>
                    <a:pt x="32099" y="37390"/>
                    <a:pt x="32487" y="37367"/>
                    <a:pt x="32879" y="37319"/>
                  </a:cubicBezTo>
                  <a:cubicBezTo>
                    <a:pt x="33974" y="37186"/>
                    <a:pt x="34968" y="36865"/>
                    <a:pt x="35996" y="36478"/>
                  </a:cubicBezTo>
                  <a:cubicBezTo>
                    <a:pt x="36483" y="36295"/>
                    <a:pt x="36933" y="36168"/>
                    <a:pt x="37380" y="36168"/>
                  </a:cubicBezTo>
                  <a:cubicBezTo>
                    <a:pt x="37509" y="36168"/>
                    <a:pt x="37638" y="36179"/>
                    <a:pt x="37768" y="36202"/>
                  </a:cubicBezTo>
                  <a:cubicBezTo>
                    <a:pt x="38970" y="38112"/>
                    <a:pt x="40515" y="39777"/>
                    <a:pt x="42309" y="41139"/>
                  </a:cubicBezTo>
                  <a:cubicBezTo>
                    <a:pt x="44099" y="42493"/>
                    <a:pt x="46368" y="43814"/>
                    <a:pt x="48687" y="43814"/>
                  </a:cubicBezTo>
                  <a:cubicBezTo>
                    <a:pt x="48785" y="43814"/>
                    <a:pt x="48884" y="43811"/>
                    <a:pt x="48983" y="43807"/>
                  </a:cubicBezTo>
                  <a:cubicBezTo>
                    <a:pt x="52982" y="38807"/>
                    <a:pt x="55986" y="33023"/>
                    <a:pt x="57866" y="26905"/>
                  </a:cubicBezTo>
                  <a:cubicBezTo>
                    <a:pt x="57835" y="26901"/>
                    <a:pt x="57808" y="26901"/>
                    <a:pt x="57776" y="26897"/>
                  </a:cubicBezTo>
                  <a:cubicBezTo>
                    <a:pt x="57065" y="26821"/>
                    <a:pt x="56360" y="26718"/>
                    <a:pt x="55657" y="26589"/>
                  </a:cubicBezTo>
                  <a:cubicBezTo>
                    <a:pt x="54317" y="26349"/>
                    <a:pt x="52994" y="26024"/>
                    <a:pt x="51686" y="25637"/>
                  </a:cubicBezTo>
                  <a:cubicBezTo>
                    <a:pt x="49108" y="24875"/>
                    <a:pt x="46601" y="23870"/>
                    <a:pt x="44179" y="22703"/>
                  </a:cubicBezTo>
                  <a:cubicBezTo>
                    <a:pt x="42002" y="21657"/>
                    <a:pt x="39798" y="20383"/>
                    <a:pt x="38396" y="18353"/>
                  </a:cubicBezTo>
                  <a:cubicBezTo>
                    <a:pt x="37029" y="16380"/>
                    <a:pt x="36415" y="14034"/>
                    <a:pt x="36237" y="11666"/>
                  </a:cubicBezTo>
                  <a:cubicBezTo>
                    <a:pt x="36117" y="10080"/>
                    <a:pt x="36175" y="8460"/>
                    <a:pt x="36312" y="6874"/>
                  </a:cubicBezTo>
                  <a:cubicBezTo>
                    <a:pt x="36388" y="6034"/>
                    <a:pt x="36491" y="5197"/>
                    <a:pt x="36611" y="4359"/>
                  </a:cubicBezTo>
                  <a:cubicBezTo>
                    <a:pt x="36651" y="4083"/>
                    <a:pt x="36695" y="3802"/>
                    <a:pt x="36740" y="3522"/>
                  </a:cubicBezTo>
                  <a:cubicBezTo>
                    <a:pt x="37305" y="2606"/>
                    <a:pt x="37777" y="1665"/>
                    <a:pt x="37853" y="557"/>
                  </a:cubicBezTo>
                  <a:cubicBezTo>
                    <a:pt x="37877" y="252"/>
                    <a:pt x="37580" y="1"/>
                    <a:pt x="37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f3ea9f085e_0_1646"/>
            <p:cNvSpPr/>
            <p:nvPr/>
          </p:nvSpPr>
          <p:spPr>
            <a:xfrm>
              <a:off x="2402225" y="2912550"/>
              <a:ext cx="224975" cy="147100"/>
            </a:xfrm>
            <a:custGeom>
              <a:avLst/>
              <a:gdLst/>
              <a:ahLst/>
              <a:cxnLst/>
              <a:rect l="l" t="t" r="r" b="b"/>
              <a:pathLst>
                <a:path w="8999" h="5884" extrusionOk="0">
                  <a:moveTo>
                    <a:pt x="204" y="0"/>
                  </a:moveTo>
                  <a:cubicBezTo>
                    <a:pt x="100" y="0"/>
                    <a:pt x="0" y="86"/>
                    <a:pt x="23" y="229"/>
                  </a:cubicBezTo>
                  <a:cubicBezTo>
                    <a:pt x="331" y="1965"/>
                    <a:pt x="1831" y="3186"/>
                    <a:pt x="3318" y="3952"/>
                  </a:cubicBezTo>
                  <a:cubicBezTo>
                    <a:pt x="4160" y="4383"/>
                    <a:pt x="5046" y="4708"/>
                    <a:pt x="5927" y="5037"/>
                  </a:cubicBezTo>
                  <a:cubicBezTo>
                    <a:pt x="6889" y="5399"/>
                    <a:pt x="7869" y="5795"/>
                    <a:pt x="8901" y="5884"/>
                  </a:cubicBezTo>
                  <a:cubicBezTo>
                    <a:pt x="8903" y="5884"/>
                    <a:pt x="8904" y="5884"/>
                    <a:pt x="8906" y="5884"/>
                  </a:cubicBezTo>
                  <a:cubicBezTo>
                    <a:pt x="8991" y="5884"/>
                    <a:pt x="8998" y="5772"/>
                    <a:pt x="8942" y="5732"/>
                  </a:cubicBezTo>
                  <a:cubicBezTo>
                    <a:pt x="7458" y="4663"/>
                    <a:pt x="5535" y="4330"/>
                    <a:pt x="3901" y="3555"/>
                  </a:cubicBezTo>
                  <a:cubicBezTo>
                    <a:pt x="2361" y="2830"/>
                    <a:pt x="1043" y="1739"/>
                    <a:pt x="385" y="132"/>
                  </a:cubicBezTo>
                  <a:cubicBezTo>
                    <a:pt x="348" y="41"/>
                    <a:pt x="275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f3ea9f085e_0_1646"/>
            <p:cNvSpPr/>
            <p:nvPr/>
          </p:nvSpPr>
          <p:spPr>
            <a:xfrm>
              <a:off x="2613825" y="2881100"/>
              <a:ext cx="1078600" cy="137700"/>
            </a:xfrm>
            <a:custGeom>
              <a:avLst/>
              <a:gdLst/>
              <a:ahLst/>
              <a:cxnLst/>
              <a:rect l="l" t="t" r="r" b="b"/>
              <a:pathLst>
                <a:path w="43144" h="5508" extrusionOk="0">
                  <a:moveTo>
                    <a:pt x="42618" y="1"/>
                  </a:moveTo>
                  <a:lnTo>
                    <a:pt x="42618" y="5"/>
                  </a:lnTo>
                  <a:cubicBezTo>
                    <a:pt x="42792" y="40"/>
                    <a:pt x="42970" y="71"/>
                    <a:pt x="43143" y="102"/>
                  </a:cubicBezTo>
                  <a:cubicBezTo>
                    <a:pt x="42970" y="71"/>
                    <a:pt x="42796" y="36"/>
                    <a:pt x="42618" y="1"/>
                  </a:cubicBezTo>
                  <a:close/>
                  <a:moveTo>
                    <a:pt x="1" y="5463"/>
                  </a:moveTo>
                  <a:lnTo>
                    <a:pt x="1" y="5467"/>
                  </a:lnTo>
                  <a:cubicBezTo>
                    <a:pt x="130" y="5485"/>
                    <a:pt x="264" y="5498"/>
                    <a:pt x="397" y="5508"/>
                  </a:cubicBezTo>
                  <a:cubicBezTo>
                    <a:pt x="264" y="5498"/>
                    <a:pt x="130" y="5481"/>
                    <a:pt x="1" y="5463"/>
                  </a:cubicBezTo>
                  <a:close/>
                </a:path>
              </a:pathLst>
            </a:custGeom>
            <a:solidFill>
              <a:srgbClr val="CA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f3ea9f085e_0_1646"/>
            <p:cNvSpPr/>
            <p:nvPr/>
          </p:nvSpPr>
          <p:spPr>
            <a:xfrm>
              <a:off x="3527450" y="2953900"/>
              <a:ext cx="189350" cy="51975"/>
            </a:xfrm>
            <a:custGeom>
              <a:avLst/>
              <a:gdLst/>
              <a:ahLst/>
              <a:cxnLst/>
              <a:rect l="l" t="t" r="r" b="b"/>
              <a:pathLst>
                <a:path w="7574" h="2079" extrusionOk="0">
                  <a:moveTo>
                    <a:pt x="1674" y="0"/>
                  </a:moveTo>
                  <a:cubicBezTo>
                    <a:pt x="1126" y="289"/>
                    <a:pt x="570" y="547"/>
                    <a:pt x="0" y="770"/>
                  </a:cubicBezTo>
                  <a:cubicBezTo>
                    <a:pt x="1389" y="1059"/>
                    <a:pt x="2796" y="1291"/>
                    <a:pt x="4190" y="1540"/>
                  </a:cubicBezTo>
                  <a:cubicBezTo>
                    <a:pt x="4987" y="1678"/>
                    <a:pt x="5779" y="1821"/>
                    <a:pt x="6572" y="1963"/>
                  </a:cubicBezTo>
                  <a:cubicBezTo>
                    <a:pt x="6767" y="1999"/>
                    <a:pt x="6968" y="2039"/>
                    <a:pt x="7168" y="2079"/>
                  </a:cubicBezTo>
                  <a:cubicBezTo>
                    <a:pt x="7307" y="1737"/>
                    <a:pt x="7440" y="1398"/>
                    <a:pt x="7574" y="1055"/>
                  </a:cubicBezTo>
                  <a:cubicBezTo>
                    <a:pt x="7457" y="1033"/>
                    <a:pt x="7342" y="1015"/>
                    <a:pt x="7221" y="993"/>
                  </a:cubicBezTo>
                  <a:lnTo>
                    <a:pt x="5209" y="628"/>
                  </a:lnTo>
                  <a:cubicBezTo>
                    <a:pt x="4034" y="414"/>
                    <a:pt x="2854" y="204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f3ea9f085e_0_1646"/>
            <p:cNvSpPr/>
            <p:nvPr/>
          </p:nvSpPr>
          <p:spPr>
            <a:xfrm>
              <a:off x="3255725" y="2950550"/>
              <a:ext cx="362900" cy="220075"/>
            </a:xfrm>
            <a:custGeom>
              <a:avLst/>
              <a:gdLst/>
              <a:ahLst/>
              <a:cxnLst/>
              <a:rect l="l" t="t" r="r" b="b"/>
              <a:pathLst>
                <a:path w="14516" h="8803" extrusionOk="0">
                  <a:moveTo>
                    <a:pt x="1" y="1"/>
                  </a:moveTo>
                  <a:cubicBezTo>
                    <a:pt x="1947" y="2200"/>
                    <a:pt x="4178" y="4141"/>
                    <a:pt x="6675" y="5708"/>
                  </a:cubicBezTo>
                  <a:cubicBezTo>
                    <a:pt x="7801" y="6421"/>
                    <a:pt x="8981" y="7048"/>
                    <a:pt x="10201" y="7582"/>
                  </a:cubicBezTo>
                  <a:cubicBezTo>
                    <a:pt x="11390" y="8104"/>
                    <a:pt x="12646" y="8642"/>
                    <a:pt x="13941" y="8798"/>
                  </a:cubicBezTo>
                  <a:cubicBezTo>
                    <a:pt x="13959" y="8802"/>
                    <a:pt x="13972" y="8802"/>
                    <a:pt x="13986" y="8802"/>
                  </a:cubicBezTo>
                  <a:cubicBezTo>
                    <a:pt x="14360" y="8802"/>
                    <a:pt x="14516" y="8170"/>
                    <a:pt x="14155" y="8019"/>
                  </a:cubicBezTo>
                  <a:cubicBezTo>
                    <a:pt x="13100" y="7565"/>
                    <a:pt x="11982" y="7275"/>
                    <a:pt x="10918" y="6834"/>
                  </a:cubicBezTo>
                  <a:cubicBezTo>
                    <a:pt x="9868" y="6394"/>
                    <a:pt x="8843" y="5878"/>
                    <a:pt x="7855" y="5303"/>
                  </a:cubicBezTo>
                  <a:cubicBezTo>
                    <a:pt x="5855" y="4136"/>
                    <a:pt x="4012" y="2720"/>
                    <a:pt x="2347" y="1113"/>
                  </a:cubicBezTo>
                  <a:cubicBezTo>
                    <a:pt x="2294" y="1060"/>
                    <a:pt x="2241" y="1006"/>
                    <a:pt x="2187" y="957"/>
                  </a:cubicBezTo>
                  <a:cubicBezTo>
                    <a:pt x="1439" y="690"/>
                    <a:pt x="709" y="36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f3ea9f085e_0_1646"/>
            <p:cNvSpPr/>
            <p:nvPr/>
          </p:nvSpPr>
          <p:spPr>
            <a:xfrm>
              <a:off x="2866500" y="3020225"/>
              <a:ext cx="230975" cy="43225"/>
            </a:xfrm>
            <a:custGeom>
              <a:avLst/>
              <a:gdLst/>
              <a:ahLst/>
              <a:cxnLst/>
              <a:rect l="l" t="t" r="r" b="b"/>
              <a:pathLst>
                <a:path w="9239" h="1729" extrusionOk="0">
                  <a:moveTo>
                    <a:pt x="8994" y="1"/>
                  </a:moveTo>
                  <a:cubicBezTo>
                    <a:pt x="8981" y="1"/>
                    <a:pt x="8963" y="5"/>
                    <a:pt x="8949" y="9"/>
                  </a:cubicBezTo>
                  <a:cubicBezTo>
                    <a:pt x="7325" y="361"/>
                    <a:pt x="5708" y="713"/>
                    <a:pt x="4052" y="882"/>
                  </a:cubicBezTo>
                  <a:cubicBezTo>
                    <a:pt x="3487" y="940"/>
                    <a:pt x="2917" y="980"/>
                    <a:pt x="2351" y="1007"/>
                  </a:cubicBezTo>
                  <a:cubicBezTo>
                    <a:pt x="1594" y="1301"/>
                    <a:pt x="815" y="1505"/>
                    <a:pt x="68" y="1622"/>
                  </a:cubicBezTo>
                  <a:cubicBezTo>
                    <a:pt x="45" y="1657"/>
                    <a:pt x="23" y="1692"/>
                    <a:pt x="0" y="1723"/>
                  </a:cubicBezTo>
                  <a:cubicBezTo>
                    <a:pt x="76" y="1723"/>
                    <a:pt x="148" y="1728"/>
                    <a:pt x="224" y="1728"/>
                  </a:cubicBezTo>
                  <a:cubicBezTo>
                    <a:pt x="1212" y="1728"/>
                    <a:pt x="2209" y="1653"/>
                    <a:pt x="3171" y="1559"/>
                  </a:cubicBezTo>
                  <a:cubicBezTo>
                    <a:pt x="5156" y="1363"/>
                    <a:pt x="7165" y="1024"/>
                    <a:pt x="9043" y="344"/>
                  </a:cubicBezTo>
                  <a:cubicBezTo>
                    <a:pt x="9239" y="276"/>
                    <a:pt x="9181" y="1"/>
                    <a:pt x="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f3ea9f085e_0_1646"/>
            <p:cNvSpPr/>
            <p:nvPr/>
          </p:nvSpPr>
          <p:spPr>
            <a:xfrm>
              <a:off x="3150450" y="2746400"/>
              <a:ext cx="364875" cy="742525"/>
            </a:xfrm>
            <a:custGeom>
              <a:avLst/>
              <a:gdLst/>
              <a:ahLst/>
              <a:cxnLst/>
              <a:rect l="l" t="t" r="r" b="b"/>
              <a:pathLst>
                <a:path w="14595" h="29701" extrusionOk="0">
                  <a:moveTo>
                    <a:pt x="7904" y="1"/>
                  </a:moveTo>
                  <a:cubicBezTo>
                    <a:pt x="7565" y="1"/>
                    <a:pt x="7216" y="76"/>
                    <a:pt x="6932" y="166"/>
                  </a:cubicBezTo>
                  <a:cubicBezTo>
                    <a:pt x="6807" y="206"/>
                    <a:pt x="6688" y="254"/>
                    <a:pt x="6567" y="308"/>
                  </a:cubicBezTo>
                  <a:cubicBezTo>
                    <a:pt x="6539" y="306"/>
                    <a:pt x="6511" y="305"/>
                    <a:pt x="6483" y="305"/>
                  </a:cubicBezTo>
                  <a:cubicBezTo>
                    <a:pt x="5480" y="305"/>
                    <a:pt x="4672" y="1520"/>
                    <a:pt x="4376" y="2338"/>
                  </a:cubicBezTo>
                  <a:cubicBezTo>
                    <a:pt x="3941" y="3558"/>
                    <a:pt x="4168" y="4867"/>
                    <a:pt x="4319" y="6127"/>
                  </a:cubicBezTo>
                  <a:cubicBezTo>
                    <a:pt x="4199" y="7707"/>
                    <a:pt x="3571" y="9159"/>
                    <a:pt x="3206" y="10705"/>
                  </a:cubicBezTo>
                  <a:cubicBezTo>
                    <a:pt x="3184" y="10806"/>
                    <a:pt x="3162" y="10913"/>
                    <a:pt x="3139" y="11020"/>
                  </a:cubicBezTo>
                  <a:cubicBezTo>
                    <a:pt x="2716" y="12240"/>
                    <a:pt x="2689" y="13580"/>
                    <a:pt x="3077" y="14818"/>
                  </a:cubicBezTo>
                  <a:cubicBezTo>
                    <a:pt x="3135" y="15005"/>
                    <a:pt x="3246" y="15129"/>
                    <a:pt x="3380" y="15205"/>
                  </a:cubicBezTo>
                  <a:cubicBezTo>
                    <a:pt x="3104" y="16101"/>
                    <a:pt x="3250" y="17093"/>
                    <a:pt x="3273" y="18015"/>
                  </a:cubicBezTo>
                  <a:cubicBezTo>
                    <a:pt x="3277" y="18327"/>
                    <a:pt x="3287" y="18639"/>
                    <a:pt x="3291" y="18949"/>
                  </a:cubicBezTo>
                  <a:cubicBezTo>
                    <a:pt x="3219" y="18820"/>
                    <a:pt x="3135" y="18696"/>
                    <a:pt x="3041" y="18571"/>
                  </a:cubicBezTo>
                  <a:cubicBezTo>
                    <a:pt x="2582" y="17957"/>
                    <a:pt x="2013" y="17490"/>
                    <a:pt x="1376" y="17075"/>
                  </a:cubicBezTo>
                  <a:cubicBezTo>
                    <a:pt x="1280" y="17012"/>
                    <a:pt x="1175" y="16984"/>
                    <a:pt x="1072" y="16984"/>
                  </a:cubicBezTo>
                  <a:cubicBezTo>
                    <a:pt x="748" y="16984"/>
                    <a:pt x="438" y="17265"/>
                    <a:pt x="441" y="17610"/>
                  </a:cubicBezTo>
                  <a:cubicBezTo>
                    <a:pt x="450" y="18968"/>
                    <a:pt x="1523" y="20326"/>
                    <a:pt x="2734" y="20850"/>
                  </a:cubicBezTo>
                  <a:cubicBezTo>
                    <a:pt x="2854" y="20904"/>
                    <a:pt x="2966" y="20931"/>
                    <a:pt x="3073" y="20931"/>
                  </a:cubicBezTo>
                  <a:cubicBezTo>
                    <a:pt x="3161" y="20931"/>
                    <a:pt x="3246" y="20913"/>
                    <a:pt x="3330" y="20877"/>
                  </a:cubicBezTo>
                  <a:cubicBezTo>
                    <a:pt x="3335" y="21060"/>
                    <a:pt x="3340" y="21243"/>
                    <a:pt x="3344" y="21425"/>
                  </a:cubicBezTo>
                  <a:cubicBezTo>
                    <a:pt x="3353" y="22040"/>
                    <a:pt x="3349" y="22654"/>
                    <a:pt x="3353" y="23269"/>
                  </a:cubicBezTo>
                  <a:cubicBezTo>
                    <a:pt x="3015" y="22531"/>
                    <a:pt x="2208" y="22233"/>
                    <a:pt x="1415" y="22233"/>
                  </a:cubicBezTo>
                  <a:cubicBezTo>
                    <a:pt x="1142" y="22233"/>
                    <a:pt x="870" y="22268"/>
                    <a:pt x="619" y="22334"/>
                  </a:cubicBezTo>
                  <a:cubicBezTo>
                    <a:pt x="201" y="22445"/>
                    <a:pt x="1" y="22948"/>
                    <a:pt x="219" y="23318"/>
                  </a:cubicBezTo>
                  <a:cubicBezTo>
                    <a:pt x="796" y="24294"/>
                    <a:pt x="1883" y="24813"/>
                    <a:pt x="2973" y="24813"/>
                  </a:cubicBezTo>
                  <a:cubicBezTo>
                    <a:pt x="3101" y="24813"/>
                    <a:pt x="3229" y="24806"/>
                    <a:pt x="3357" y="24791"/>
                  </a:cubicBezTo>
                  <a:lnTo>
                    <a:pt x="3357" y="24791"/>
                  </a:lnTo>
                  <a:cubicBezTo>
                    <a:pt x="3353" y="25321"/>
                    <a:pt x="3349" y="25851"/>
                    <a:pt x="3340" y="26380"/>
                  </a:cubicBezTo>
                  <a:cubicBezTo>
                    <a:pt x="3274" y="26350"/>
                    <a:pt x="3203" y="26332"/>
                    <a:pt x="3129" y="26332"/>
                  </a:cubicBezTo>
                  <a:cubicBezTo>
                    <a:pt x="3107" y="26332"/>
                    <a:pt x="3085" y="26333"/>
                    <a:pt x="3063" y="26336"/>
                  </a:cubicBezTo>
                  <a:cubicBezTo>
                    <a:pt x="2890" y="26367"/>
                    <a:pt x="2747" y="26353"/>
                    <a:pt x="2547" y="26452"/>
                  </a:cubicBezTo>
                  <a:cubicBezTo>
                    <a:pt x="2378" y="26536"/>
                    <a:pt x="2222" y="26634"/>
                    <a:pt x="2071" y="26754"/>
                  </a:cubicBezTo>
                  <a:cubicBezTo>
                    <a:pt x="1839" y="26933"/>
                    <a:pt x="1616" y="27128"/>
                    <a:pt x="1411" y="27342"/>
                  </a:cubicBezTo>
                  <a:cubicBezTo>
                    <a:pt x="1158" y="27605"/>
                    <a:pt x="877" y="27894"/>
                    <a:pt x="775" y="28260"/>
                  </a:cubicBezTo>
                  <a:cubicBezTo>
                    <a:pt x="646" y="28696"/>
                    <a:pt x="842" y="29190"/>
                    <a:pt x="1238" y="29417"/>
                  </a:cubicBezTo>
                  <a:cubicBezTo>
                    <a:pt x="1415" y="29516"/>
                    <a:pt x="1617" y="29560"/>
                    <a:pt x="1820" y="29560"/>
                  </a:cubicBezTo>
                  <a:cubicBezTo>
                    <a:pt x="1963" y="29560"/>
                    <a:pt x="2108" y="29538"/>
                    <a:pt x="2245" y="29497"/>
                  </a:cubicBezTo>
                  <a:cubicBezTo>
                    <a:pt x="2565" y="29408"/>
                    <a:pt x="2810" y="29221"/>
                    <a:pt x="3068" y="29012"/>
                  </a:cubicBezTo>
                  <a:cubicBezTo>
                    <a:pt x="3237" y="28874"/>
                    <a:pt x="3393" y="28718"/>
                    <a:pt x="3544" y="28558"/>
                  </a:cubicBezTo>
                  <a:cubicBezTo>
                    <a:pt x="3647" y="28784"/>
                    <a:pt x="3767" y="28998"/>
                    <a:pt x="3949" y="29181"/>
                  </a:cubicBezTo>
                  <a:cubicBezTo>
                    <a:pt x="4255" y="29487"/>
                    <a:pt x="4717" y="29700"/>
                    <a:pt x="5159" y="29700"/>
                  </a:cubicBezTo>
                  <a:cubicBezTo>
                    <a:pt x="5488" y="29700"/>
                    <a:pt x="5807" y="29582"/>
                    <a:pt x="6042" y="29297"/>
                  </a:cubicBezTo>
                  <a:cubicBezTo>
                    <a:pt x="6318" y="28963"/>
                    <a:pt x="6327" y="28566"/>
                    <a:pt x="6042" y="28229"/>
                  </a:cubicBezTo>
                  <a:cubicBezTo>
                    <a:pt x="5539" y="27636"/>
                    <a:pt x="5040" y="27039"/>
                    <a:pt x="4537" y="26443"/>
                  </a:cubicBezTo>
                  <a:cubicBezTo>
                    <a:pt x="4528" y="26429"/>
                    <a:pt x="4515" y="26421"/>
                    <a:pt x="4501" y="26412"/>
                  </a:cubicBezTo>
                  <a:cubicBezTo>
                    <a:pt x="4515" y="25886"/>
                    <a:pt x="4520" y="25365"/>
                    <a:pt x="4524" y="24840"/>
                  </a:cubicBezTo>
                  <a:lnTo>
                    <a:pt x="4524" y="24751"/>
                  </a:lnTo>
                  <a:cubicBezTo>
                    <a:pt x="4584" y="24754"/>
                    <a:pt x="4644" y="24756"/>
                    <a:pt x="4704" y="24756"/>
                  </a:cubicBezTo>
                  <a:cubicBezTo>
                    <a:pt x="5215" y="24756"/>
                    <a:pt x="5727" y="24619"/>
                    <a:pt x="6158" y="24360"/>
                  </a:cubicBezTo>
                  <a:cubicBezTo>
                    <a:pt x="6563" y="24119"/>
                    <a:pt x="6968" y="23745"/>
                    <a:pt x="7084" y="23269"/>
                  </a:cubicBezTo>
                  <a:cubicBezTo>
                    <a:pt x="7204" y="22765"/>
                    <a:pt x="6932" y="22272"/>
                    <a:pt x="6501" y="22017"/>
                  </a:cubicBezTo>
                  <a:cubicBezTo>
                    <a:pt x="6287" y="21890"/>
                    <a:pt x="6041" y="21828"/>
                    <a:pt x="5794" y="21828"/>
                  </a:cubicBezTo>
                  <a:cubicBezTo>
                    <a:pt x="5568" y="21828"/>
                    <a:pt x="5343" y="21880"/>
                    <a:pt x="5143" y="21978"/>
                  </a:cubicBezTo>
                  <a:cubicBezTo>
                    <a:pt x="4889" y="22102"/>
                    <a:pt x="4697" y="22284"/>
                    <a:pt x="4515" y="22485"/>
                  </a:cubicBezTo>
                  <a:cubicBezTo>
                    <a:pt x="4510" y="22128"/>
                    <a:pt x="4515" y="21777"/>
                    <a:pt x="4510" y="21425"/>
                  </a:cubicBezTo>
                  <a:cubicBezTo>
                    <a:pt x="4506" y="21127"/>
                    <a:pt x="4497" y="20824"/>
                    <a:pt x="4489" y="20526"/>
                  </a:cubicBezTo>
                  <a:cubicBezTo>
                    <a:pt x="5196" y="20392"/>
                    <a:pt x="5891" y="20170"/>
                    <a:pt x="6416" y="19648"/>
                  </a:cubicBezTo>
                  <a:cubicBezTo>
                    <a:pt x="7066" y="19003"/>
                    <a:pt x="7288" y="18082"/>
                    <a:pt x="6910" y="17240"/>
                  </a:cubicBezTo>
                  <a:cubicBezTo>
                    <a:pt x="6806" y="17008"/>
                    <a:pt x="6594" y="16913"/>
                    <a:pt x="6373" y="16913"/>
                  </a:cubicBezTo>
                  <a:cubicBezTo>
                    <a:pt x="6179" y="16913"/>
                    <a:pt x="5978" y="16986"/>
                    <a:pt x="5837" y="17102"/>
                  </a:cubicBezTo>
                  <a:cubicBezTo>
                    <a:pt x="5361" y="17498"/>
                    <a:pt x="4880" y="17899"/>
                    <a:pt x="4403" y="18296"/>
                  </a:cubicBezTo>
                  <a:cubicBezTo>
                    <a:pt x="4399" y="18232"/>
                    <a:pt x="4399" y="18171"/>
                    <a:pt x="4395" y="18109"/>
                  </a:cubicBezTo>
                  <a:cubicBezTo>
                    <a:pt x="4355" y="17427"/>
                    <a:pt x="4376" y="16675"/>
                    <a:pt x="4248" y="15976"/>
                  </a:cubicBezTo>
                  <a:cubicBezTo>
                    <a:pt x="4600" y="15842"/>
                    <a:pt x="4791" y="15566"/>
                    <a:pt x="5067" y="15312"/>
                  </a:cubicBezTo>
                  <a:cubicBezTo>
                    <a:pt x="5317" y="15080"/>
                    <a:pt x="5588" y="14880"/>
                    <a:pt x="5868" y="14685"/>
                  </a:cubicBezTo>
                  <a:cubicBezTo>
                    <a:pt x="6416" y="14306"/>
                    <a:pt x="6994" y="13964"/>
                    <a:pt x="7543" y="13572"/>
                  </a:cubicBezTo>
                  <a:cubicBezTo>
                    <a:pt x="8790" y="12681"/>
                    <a:pt x="9644" y="11590"/>
                    <a:pt x="10018" y="10081"/>
                  </a:cubicBezTo>
                  <a:cubicBezTo>
                    <a:pt x="10378" y="8634"/>
                    <a:pt x="10329" y="6991"/>
                    <a:pt x="11104" y="5673"/>
                  </a:cubicBezTo>
                  <a:cubicBezTo>
                    <a:pt x="11447" y="5089"/>
                    <a:pt x="11932" y="4600"/>
                    <a:pt x="12503" y="4240"/>
                  </a:cubicBezTo>
                  <a:cubicBezTo>
                    <a:pt x="13090" y="3870"/>
                    <a:pt x="13882" y="3759"/>
                    <a:pt x="14412" y="3322"/>
                  </a:cubicBezTo>
                  <a:cubicBezTo>
                    <a:pt x="14595" y="3166"/>
                    <a:pt x="14546" y="2810"/>
                    <a:pt x="14332" y="2708"/>
                  </a:cubicBezTo>
                  <a:cubicBezTo>
                    <a:pt x="14122" y="2606"/>
                    <a:pt x="13894" y="2562"/>
                    <a:pt x="13660" y="2562"/>
                  </a:cubicBezTo>
                  <a:cubicBezTo>
                    <a:pt x="12757" y="2562"/>
                    <a:pt x="11741" y="3210"/>
                    <a:pt x="11126" y="3706"/>
                  </a:cubicBezTo>
                  <a:cubicBezTo>
                    <a:pt x="10183" y="4466"/>
                    <a:pt x="9569" y="5531"/>
                    <a:pt x="9256" y="6698"/>
                  </a:cubicBezTo>
                  <a:cubicBezTo>
                    <a:pt x="8932" y="7921"/>
                    <a:pt x="8927" y="9221"/>
                    <a:pt x="8478" y="10419"/>
                  </a:cubicBezTo>
                  <a:cubicBezTo>
                    <a:pt x="8077" y="11479"/>
                    <a:pt x="7208" y="12151"/>
                    <a:pt x="6291" y="12752"/>
                  </a:cubicBezTo>
                  <a:cubicBezTo>
                    <a:pt x="5748" y="13109"/>
                    <a:pt x="5196" y="13446"/>
                    <a:pt x="4684" y="13843"/>
                  </a:cubicBezTo>
                  <a:cubicBezTo>
                    <a:pt x="4596" y="13910"/>
                    <a:pt x="4501" y="13976"/>
                    <a:pt x="4413" y="14048"/>
                  </a:cubicBezTo>
                  <a:cubicBezTo>
                    <a:pt x="4359" y="13643"/>
                    <a:pt x="4226" y="13220"/>
                    <a:pt x="4212" y="12855"/>
                  </a:cubicBezTo>
                  <a:cubicBezTo>
                    <a:pt x="4203" y="12565"/>
                    <a:pt x="4226" y="12275"/>
                    <a:pt x="4257" y="11991"/>
                  </a:cubicBezTo>
                  <a:cubicBezTo>
                    <a:pt x="4323" y="11626"/>
                    <a:pt x="4435" y="11270"/>
                    <a:pt x="4596" y="10927"/>
                  </a:cubicBezTo>
                  <a:cubicBezTo>
                    <a:pt x="4871" y="10335"/>
                    <a:pt x="5174" y="9809"/>
                    <a:pt x="5334" y="9172"/>
                  </a:cubicBezTo>
                  <a:cubicBezTo>
                    <a:pt x="5490" y="8545"/>
                    <a:pt x="5512" y="7904"/>
                    <a:pt x="5450" y="7263"/>
                  </a:cubicBezTo>
                  <a:cubicBezTo>
                    <a:pt x="5504" y="6982"/>
                    <a:pt x="5548" y="6698"/>
                    <a:pt x="5574" y="6412"/>
                  </a:cubicBezTo>
                  <a:cubicBezTo>
                    <a:pt x="5681" y="5121"/>
                    <a:pt x="5330" y="3607"/>
                    <a:pt x="5979" y="2418"/>
                  </a:cubicBezTo>
                  <a:cubicBezTo>
                    <a:pt x="6246" y="1933"/>
                    <a:pt x="6670" y="1600"/>
                    <a:pt x="7150" y="1345"/>
                  </a:cubicBezTo>
                  <a:cubicBezTo>
                    <a:pt x="7662" y="1078"/>
                    <a:pt x="8286" y="1127"/>
                    <a:pt x="8780" y="856"/>
                  </a:cubicBezTo>
                  <a:cubicBezTo>
                    <a:pt x="8967" y="753"/>
                    <a:pt x="9008" y="468"/>
                    <a:pt x="8847" y="317"/>
                  </a:cubicBezTo>
                  <a:cubicBezTo>
                    <a:pt x="8602" y="83"/>
                    <a:pt x="8258" y="1"/>
                    <a:pt x="7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f3ea9f085e_0_1646"/>
            <p:cNvSpPr/>
            <p:nvPr/>
          </p:nvSpPr>
          <p:spPr>
            <a:xfrm>
              <a:off x="4167025" y="2584575"/>
              <a:ext cx="1223700" cy="1678600"/>
            </a:xfrm>
            <a:custGeom>
              <a:avLst/>
              <a:gdLst/>
              <a:ahLst/>
              <a:cxnLst/>
              <a:rect l="l" t="t" r="r" b="b"/>
              <a:pathLst>
                <a:path w="48948" h="67144" extrusionOk="0">
                  <a:moveTo>
                    <a:pt x="48948" y="1"/>
                  </a:moveTo>
                  <a:lnTo>
                    <a:pt x="48948" y="1"/>
                  </a:lnTo>
                  <a:cubicBezTo>
                    <a:pt x="48796" y="241"/>
                    <a:pt x="48676" y="499"/>
                    <a:pt x="48596" y="775"/>
                  </a:cubicBezTo>
                  <a:cubicBezTo>
                    <a:pt x="47074" y="1875"/>
                    <a:pt x="44602" y="1951"/>
                    <a:pt x="42826" y="2422"/>
                  </a:cubicBezTo>
                  <a:cubicBezTo>
                    <a:pt x="41535" y="2761"/>
                    <a:pt x="40274" y="3326"/>
                    <a:pt x="39403" y="4257"/>
                  </a:cubicBezTo>
                  <a:cubicBezTo>
                    <a:pt x="38441" y="5276"/>
                    <a:pt x="37933" y="6519"/>
                    <a:pt x="37689" y="7814"/>
                  </a:cubicBezTo>
                  <a:cubicBezTo>
                    <a:pt x="37430" y="9181"/>
                    <a:pt x="37389" y="10553"/>
                    <a:pt x="37332" y="11932"/>
                  </a:cubicBezTo>
                  <a:cubicBezTo>
                    <a:pt x="37256" y="13651"/>
                    <a:pt x="37025" y="15361"/>
                    <a:pt x="36593" y="17034"/>
                  </a:cubicBezTo>
                  <a:cubicBezTo>
                    <a:pt x="35845" y="19924"/>
                    <a:pt x="34643" y="23161"/>
                    <a:pt x="32194" y="25289"/>
                  </a:cubicBezTo>
                  <a:cubicBezTo>
                    <a:pt x="31625" y="25788"/>
                    <a:pt x="30983" y="26193"/>
                    <a:pt x="30271" y="26518"/>
                  </a:cubicBezTo>
                  <a:cubicBezTo>
                    <a:pt x="29447" y="26892"/>
                    <a:pt x="28570" y="27159"/>
                    <a:pt x="27768" y="27564"/>
                  </a:cubicBezTo>
                  <a:cubicBezTo>
                    <a:pt x="26295" y="28317"/>
                    <a:pt x="25137" y="29439"/>
                    <a:pt x="23962" y="30508"/>
                  </a:cubicBezTo>
                  <a:cubicBezTo>
                    <a:pt x="22844" y="31523"/>
                    <a:pt x="21673" y="32413"/>
                    <a:pt x="20195" y="32996"/>
                  </a:cubicBezTo>
                  <a:cubicBezTo>
                    <a:pt x="18864" y="33517"/>
                    <a:pt x="17413" y="33802"/>
                    <a:pt x="15992" y="34055"/>
                  </a:cubicBezTo>
                  <a:cubicBezTo>
                    <a:pt x="13063" y="34568"/>
                    <a:pt x="9999" y="34902"/>
                    <a:pt x="7342" y="36192"/>
                  </a:cubicBezTo>
                  <a:cubicBezTo>
                    <a:pt x="5948" y="36870"/>
                    <a:pt x="4541" y="37867"/>
                    <a:pt x="3896" y="39184"/>
                  </a:cubicBezTo>
                  <a:cubicBezTo>
                    <a:pt x="3495" y="40012"/>
                    <a:pt x="3549" y="40792"/>
                    <a:pt x="3784" y="41656"/>
                  </a:cubicBezTo>
                  <a:cubicBezTo>
                    <a:pt x="3954" y="42266"/>
                    <a:pt x="3909" y="42693"/>
                    <a:pt x="3469" y="43205"/>
                  </a:cubicBezTo>
                  <a:cubicBezTo>
                    <a:pt x="2565" y="44251"/>
                    <a:pt x="1313" y="44954"/>
                    <a:pt x="695" y="46201"/>
                  </a:cubicBezTo>
                  <a:cubicBezTo>
                    <a:pt x="0" y="47604"/>
                    <a:pt x="35" y="49175"/>
                    <a:pt x="436" y="50644"/>
                  </a:cubicBezTo>
                  <a:cubicBezTo>
                    <a:pt x="859" y="52177"/>
                    <a:pt x="1732" y="53566"/>
                    <a:pt x="2555" y="54945"/>
                  </a:cubicBezTo>
                  <a:cubicBezTo>
                    <a:pt x="2965" y="55631"/>
                    <a:pt x="3383" y="56322"/>
                    <a:pt x="3699" y="57047"/>
                  </a:cubicBezTo>
                  <a:cubicBezTo>
                    <a:pt x="4047" y="57849"/>
                    <a:pt x="4243" y="58668"/>
                    <a:pt x="4408" y="59509"/>
                  </a:cubicBezTo>
                  <a:cubicBezTo>
                    <a:pt x="4714" y="61103"/>
                    <a:pt x="5285" y="62492"/>
                    <a:pt x="6541" y="63699"/>
                  </a:cubicBezTo>
                  <a:cubicBezTo>
                    <a:pt x="7644" y="64759"/>
                    <a:pt x="9069" y="65546"/>
                    <a:pt x="10516" y="66192"/>
                  </a:cubicBezTo>
                  <a:cubicBezTo>
                    <a:pt x="11618" y="66682"/>
                    <a:pt x="12813" y="67144"/>
                    <a:pt x="14013" y="67144"/>
                  </a:cubicBezTo>
                  <a:cubicBezTo>
                    <a:pt x="14603" y="67144"/>
                    <a:pt x="15193" y="67032"/>
                    <a:pt x="15774" y="66758"/>
                  </a:cubicBezTo>
                  <a:cubicBezTo>
                    <a:pt x="17150" y="66107"/>
                    <a:pt x="17907" y="64808"/>
                    <a:pt x="18650" y="63659"/>
                  </a:cubicBezTo>
                  <a:cubicBezTo>
                    <a:pt x="19982" y="61593"/>
                    <a:pt x="21954" y="60204"/>
                    <a:pt x="24260" y="59015"/>
                  </a:cubicBezTo>
                  <a:cubicBezTo>
                    <a:pt x="26638" y="57787"/>
                    <a:pt x="29171" y="56802"/>
                    <a:pt x="31469" y="55453"/>
                  </a:cubicBezTo>
                  <a:cubicBezTo>
                    <a:pt x="32630" y="54772"/>
                    <a:pt x="33748" y="54006"/>
                    <a:pt x="34683" y="53089"/>
                  </a:cubicBezTo>
                  <a:cubicBezTo>
                    <a:pt x="35729" y="52066"/>
                    <a:pt x="36397" y="50894"/>
                    <a:pt x="37145" y="49697"/>
                  </a:cubicBezTo>
                  <a:cubicBezTo>
                    <a:pt x="37510" y="49109"/>
                    <a:pt x="37919" y="48507"/>
                    <a:pt x="38538" y="48102"/>
                  </a:cubicBezTo>
                  <a:cubicBezTo>
                    <a:pt x="39206" y="47658"/>
                    <a:pt x="40025" y="47408"/>
                    <a:pt x="40778" y="47105"/>
                  </a:cubicBezTo>
                  <a:cubicBezTo>
                    <a:pt x="42234" y="46513"/>
                    <a:pt x="43539" y="45618"/>
                    <a:pt x="44536" y="44510"/>
                  </a:cubicBezTo>
                  <a:cubicBezTo>
                    <a:pt x="45564" y="43365"/>
                    <a:pt x="46338" y="42038"/>
                    <a:pt x="46686" y="40600"/>
                  </a:cubicBezTo>
                  <a:cubicBezTo>
                    <a:pt x="47086" y="38931"/>
                    <a:pt x="46771" y="37176"/>
                    <a:pt x="47273" y="35530"/>
                  </a:cubicBezTo>
                  <a:cubicBezTo>
                    <a:pt x="47594" y="34474"/>
                    <a:pt x="48208" y="33521"/>
                    <a:pt x="48819" y="32569"/>
                  </a:cubicBezTo>
                  <a:lnTo>
                    <a:pt x="48819" y="19412"/>
                  </a:lnTo>
                  <a:cubicBezTo>
                    <a:pt x="48819" y="14394"/>
                    <a:pt x="48863" y="9382"/>
                    <a:pt x="48894" y="4368"/>
                  </a:cubicBezTo>
                  <a:cubicBezTo>
                    <a:pt x="48903" y="2913"/>
                    <a:pt x="48917" y="1456"/>
                    <a:pt x="48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f3ea9f085e_0_1646"/>
            <p:cNvSpPr/>
            <p:nvPr/>
          </p:nvSpPr>
          <p:spPr>
            <a:xfrm>
              <a:off x="4231825" y="2677275"/>
              <a:ext cx="1157675" cy="1110125"/>
            </a:xfrm>
            <a:custGeom>
              <a:avLst/>
              <a:gdLst/>
              <a:ahLst/>
              <a:cxnLst/>
              <a:rect l="l" t="t" r="r" b="b"/>
              <a:pathLst>
                <a:path w="46307" h="44405" extrusionOk="0">
                  <a:moveTo>
                    <a:pt x="46307" y="1"/>
                  </a:moveTo>
                  <a:cubicBezTo>
                    <a:pt x="45879" y="210"/>
                    <a:pt x="45425" y="370"/>
                    <a:pt x="44975" y="526"/>
                  </a:cubicBezTo>
                  <a:cubicBezTo>
                    <a:pt x="44019" y="847"/>
                    <a:pt x="43111" y="1132"/>
                    <a:pt x="42260" y="1693"/>
                  </a:cubicBezTo>
                  <a:cubicBezTo>
                    <a:pt x="40594" y="2797"/>
                    <a:pt x="39504" y="4435"/>
                    <a:pt x="38747" y="6257"/>
                  </a:cubicBezTo>
                  <a:cubicBezTo>
                    <a:pt x="36940" y="10606"/>
                    <a:pt x="37558" y="15402"/>
                    <a:pt x="36543" y="19920"/>
                  </a:cubicBezTo>
                  <a:cubicBezTo>
                    <a:pt x="36032" y="22222"/>
                    <a:pt x="35016" y="24315"/>
                    <a:pt x="33408" y="26052"/>
                  </a:cubicBezTo>
                  <a:cubicBezTo>
                    <a:pt x="31904" y="27672"/>
                    <a:pt x="30052" y="28927"/>
                    <a:pt x="28084" y="29925"/>
                  </a:cubicBezTo>
                  <a:cubicBezTo>
                    <a:pt x="23454" y="32276"/>
                    <a:pt x="18240" y="33072"/>
                    <a:pt x="13405" y="34876"/>
                  </a:cubicBezTo>
                  <a:cubicBezTo>
                    <a:pt x="10880" y="35819"/>
                    <a:pt x="8463" y="37040"/>
                    <a:pt x="6214" y="38527"/>
                  </a:cubicBezTo>
                  <a:cubicBezTo>
                    <a:pt x="5079" y="39279"/>
                    <a:pt x="3988" y="40093"/>
                    <a:pt x="2946" y="40966"/>
                  </a:cubicBezTo>
                  <a:cubicBezTo>
                    <a:pt x="1931" y="41817"/>
                    <a:pt x="805" y="42694"/>
                    <a:pt x="137" y="43856"/>
                  </a:cubicBezTo>
                  <a:cubicBezTo>
                    <a:pt x="0" y="44101"/>
                    <a:pt x="205" y="44405"/>
                    <a:pt x="456" y="44405"/>
                  </a:cubicBezTo>
                  <a:cubicBezTo>
                    <a:pt x="515" y="44405"/>
                    <a:pt x="576" y="44388"/>
                    <a:pt x="636" y="44351"/>
                  </a:cubicBezTo>
                  <a:cubicBezTo>
                    <a:pt x="1656" y="43691"/>
                    <a:pt x="2465" y="42756"/>
                    <a:pt x="3388" y="41959"/>
                  </a:cubicBezTo>
                  <a:cubicBezTo>
                    <a:pt x="4304" y="41158"/>
                    <a:pt x="5270" y="40410"/>
                    <a:pt x="6273" y="39719"/>
                  </a:cubicBezTo>
                  <a:cubicBezTo>
                    <a:pt x="8289" y="38326"/>
                    <a:pt x="10453" y="37133"/>
                    <a:pt x="12723" y="36203"/>
                  </a:cubicBezTo>
                  <a:cubicBezTo>
                    <a:pt x="17550" y="34230"/>
                    <a:pt x="22768" y="33415"/>
                    <a:pt x="27518" y="31243"/>
                  </a:cubicBezTo>
                  <a:cubicBezTo>
                    <a:pt x="31512" y="29418"/>
                    <a:pt x="35194" y="26545"/>
                    <a:pt x="36792" y="22329"/>
                  </a:cubicBezTo>
                  <a:cubicBezTo>
                    <a:pt x="38502" y="17824"/>
                    <a:pt x="37723" y="12864"/>
                    <a:pt x="39001" y="8265"/>
                  </a:cubicBezTo>
                  <a:cubicBezTo>
                    <a:pt x="39611" y="6074"/>
                    <a:pt x="40635" y="3981"/>
                    <a:pt x="42371" y="2464"/>
                  </a:cubicBezTo>
                  <a:cubicBezTo>
                    <a:pt x="43261" y="1684"/>
                    <a:pt x="44388" y="1239"/>
                    <a:pt x="45470" y="793"/>
                  </a:cubicBezTo>
                  <a:cubicBezTo>
                    <a:pt x="45755" y="678"/>
                    <a:pt x="46035" y="553"/>
                    <a:pt x="46307" y="411"/>
                  </a:cubicBezTo>
                  <a:lnTo>
                    <a:pt x="463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f3ea9f085e_0_1646"/>
            <p:cNvSpPr/>
            <p:nvPr/>
          </p:nvSpPr>
          <p:spPr>
            <a:xfrm>
              <a:off x="4282750" y="2817775"/>
              <a:ext cx="1105875" cy="1190525"/>
            </a:xfrm>
            <a:custGeom>
              <a:avLst/>
              <a:gdLst/>
              <a:ahLst/>
              <a:cxnLst/>
              <a:rect l="l" t="t" r="r" b="b"/>
              <a:pathLst>
                <a:path w="44235" h="47621" extrusionOk="0">
                  <a:moveTo>
                    <a:pt x="44234" y="0"/>
                  </a:moveTo>
                  <a:cubicBezTo>
                    <a:pt x="43460" y="658"/>
                    <a:pt x="42805" y="1478"/>
                    <a:pt x="42284" y="2341"/>
                  </a:cubicBezTo>
                  <a:cubicBezTo>
                    <a:pt x="40975" y="4497"/>
                    <a:pt x="40579" y="7088"/>
                    <a:pt x="40187" y="9537"/>
                  </a:cubicBezTo>
                  <a:cubicBezTo>
                    <a:pt x="39818" y="11820"/>
                    <a:pt x="39381" y="14082"/>
                    <a:pt x="38625" y="16273"/>
                  </a:cubicBezTo>
                  <a:cubicBezTo>
                    <a:pt x="37899" y="18365"/>
                    <a:pt x="36933" y="20378"/>
                    <a:pt x="35717" y="22226"/>
                  </a:cubicBezTo>
                  <a:cubicBezTo>
                    <a:pt x="34542" y="24006"/>
                    <a:pt x="33122" y="25627"/>
                    <a:pt x="31470" y="26981"/>
                  </a:cubicBezTo>
                  <a:cubicBezTo>
                    <a:pt x="29581" y="28530"/>
                    <a:pt x="27418" y="29469"/>
                    <a:pt x="25200" y="30444"/>
                  </a:cubicBezTo>
                  <a:cubicBezTo>
                    <a:pt x="24012" y="30965"/>
                    <a:pt x="22876" y="31571"/>
                    <a:pt x="21804" y="32305"/>
                  </a:cubicBezTo>
                  <a:cubicBezTo>
                    <a:pt x="20700" y="33053"/>
                    <a:pt x="19658" y="33886"/>
                    <a:pt x="18563" y="34643"/>
                  </a:cubicBezTo>
                  <a:cubicBezTo>
                    <a:pt x="16448" y="36107"/>
                    <a:pt x="14124" y="37060"/>
                    <a:pt x="11724" y="37942"/>
                  </a:cubicBezTo>
                  <a:cubicBezTo>
                    <a:pt x="7111" y="39643"/>
                    <a:pt x="1626" y="41797"/>
                    <a:pt x="108" y="47012"/>
                  </a:cubicBezTo>
                  <a:cubicBezTo>
                    <a:pt x="0" y="47379"/>
                    <a:pt x="306" y="47620"/>
                    <a:pt x="604" y="47620"/>
                  </a:cubicBezTo>
                  <a:cubicBezTo>
                    <a:pt x="801" y="47620"/>
                    <a:pt x="994" y="47516"/>
                    <a:pt x="1065" y="47274"/>
                  </a:cubicBezTo>
                  <a:cubicBezTo>
                    <a:pt x="2383" y="42746"/>
                    <a:pt x="7174" y="40675"/>
                    <a:pt x="11212" y="39185"/>
                  </a:cubicBezTo>
                  <a:cubicBezTo>
                    <a:pt x="13563" y="38316"/>
                    <a:pt x="15958" y="37479"/>
                    <a:pt x="18090" y="36144"/>
                  </a:cubicBezTo>
                  <a:cubicBezTo>
                    <a:pt x="20264" y="34781"/>
                    <a:pt x="22142" y="33004"/>
                    <a:pt x="24440" y="31838"/>
                  </a:cubicBezTo>
                  <a:cubicBezTo>
                    <a:pt x="26595" y="30743"/>
                    <a:pt x="28878" y="29981"/>
                    <a:pt x="30878" y="28584"/>
                  </a:cubicBezTo>
                  <a:cubicBezTo>
                    <a:pt x="32592" y="27382"/>
                    <a:pt x="34101" y="25912"/>
                    <a:pt x="35388" y="24260"/>
                  </a:cubicBezTo>
                  <a:cubicBezTo>
                    <a:pt x="38010" y="20876"/>
                    <a:pt x="39765" y="16772"/>
                    <a:pt x="40566" y="12573"/>
                  </a:cubicBezTo>
                  <a:cubicBezTo>
                    <a:pt x="41105" y="9751"/>
                    <a:pt x="41211" y="6821"/>
                    <a:pt x="42227" y="4114"/>
                  </a:cubicBezTo>
                  <a:cubicBezTo>
                    <a:pt x="42694" y="2867"/>
                    <a:pt x="43357" y="1705"/>
                    <a:pt x="44230" y="738"/>
                  </a:cubicBezTo>
                  <a:cubicBezTo>
                    <a:pt x="44230" y="494"/>
                    <a:pt x="44230" y="245"/>
                    <a:pt x="44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f3ea9f085e_0_1646"/>
            <p:cNvSpPr/>
            <p:nvPr/>
          </p:nvSpPr>
          <p:spPr>
            <a:xfrm>
              <a:off x="5387475" y="2868175"/>
              <a:ext cx="800" cy="530625"/>
            </a:xfrm>
            <a:custGeom>
              <a:avLst/>
              <a:gdLst/>
              <a:ahLst/>
              <a:cxnLst/>
              <a:rect l="l" t="t" r="r" b="b"/>
              <a:pathLst>
                <a:path w="32" h="21225" extrusionOk="0">
                  <a:moveTo>
                    <a:pt x="31" y="0"/>
                  </a:moveTo>
                  <a:lnTo>
                    <a:pt x="31" y="0"/>
                  </a:lnTo>
                  <a:cubicBezTo>
                    <a:pt x="14" y="2690"/>
                    <a:pt x="1" y="5379"/>
                    <a:pt x="1" y="8068"/>
                  </a:cubicBezTo>
                  <a:lnTo>
                    <a:pt x="1" y="20828"/>
                  </a:lnTo>
                  <a:lnTo>
                    <a:pt x="1" y="20828"/>
                  </a:lnTo>
                  <a:lnTo>
                    <a:pt x="1" y="21225"/>
                  </a:lnTo>
                  <a:lnTo>
                    <a:pt x="1" y="21225"/>
                  </a:lnTo>
                  <a:lnTo>
                    <a:pt x="1" y="8068"/>
                  </a:lnTo>
                  <a:cubicBezTo>
                    <a:pt x="1" y="5379"/>
                    <a:pt x="14" y="2690"/>
                    <a:pt x="31" y="0"/>
                  </a:cubicBezTo>
                  <a:close/>
                </a:path>
              </a:pathLst>
            </a:custGeom>
            <a:solidFill>
              <a:srgbClr val="B5A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f3ea9f085e_0_1646"/>
            <p:cNvSpPr/>
            <p:nvPr/>
          </p:nvSpPr>
          <p:spPr>
            <a:xfrm>
              <a:off x="4328400" y="4174925"/>
              <a:ext cx="2150" cy="2125"/>
            </a:xfrm>
            <a:custGeom>
              <a:avLst/>
              <a:gdLst/>
              <a:ahLst/>
              <a:cxnLst/>
              <a:rect l="l" t="t" r="r" b="b"/>
              <a:pathLst>
                <a:path w="86" h="85" extrusionOk="0">
                  <a:moveTo>
                    <a:pt x="80" y="76"/>
                  </a:moveTo>
                  <a:cubicBezTo>
                    <a:pt x="80" y="81"/>
                    <a:pt x="86" y="81"/>
                    <a:pt x="86" y="85"/>
                  </a:cubicBezTo>
                  <a:cubicBezTo>
                    <a:pt x="86" y="81"/>
                    <a:pt x="80" y="81"/>
                    <a:pt x="80" y="76"/>
                  </a:cubicBezTo>
                  <a:close/>
                  <a:moveTo>
                    <a:pt x="72" y="72"/>
                  </a:moveTo>
                  <a:cubicBezTo>
                    <a:pt x="72" y="72"/>
                    <a:pt x="76" y="72"/>
                    <a:pt x="76" y="76"/>
                  </a:cubicBezTo>
                  <a:cubicBezTo>
                    <a:pt x="76" y="72"/>
                    <a:pt x="72" y="72"/>
                    <a:pt x="72" y="72"/>
                  </a:cubicBezTo>
                  <a:close/>
                  <a:moveTo>
                    <a:pt x="63" y="62"/>
                  </a:moveTo>
                  <a:lnTo>
                    <a:pt x="67" y="67"/>
                  </a:lnTo>
                  <a:lnTo>
                    <a:pt x="63" y="62"/>
                  </a:lnTo>
                  <a:close/>
                  <a:moveTo>
                    <a:pt x="59" y="58"/>
                  </a:moveTo>
                  <a:lnTo>
                    <a:pt x="63" y="62"/>
                  </a:lnTo>
                  <a:lnTo>
                    <a:pt x="59" y="58"/>
                  </a:lnTo>
                  <a:close/>
                  <a:moveTo>
                    <a:pt x="49" y="50"/>
                  </a:moveTo>
                  <a:lnTo>
                    <a:pt x="54" y="54"/>
                  </a:lnTo>
                  <a:lnTo>
                    <a:pt x="49" y="50"/>
                  </a:lnTo>
                  <a:close/>
                  <a:moveTo>
                    <a:pt x="45" y="45"/>
                  </a:moveTo>
                  <a:lnTo>
                    <a:pt x="49" y="45"/>
                  </a:lnTo>
                  <a:lnTo>
                    <a:pt x="45" y="45"/>
                  </a:lnTo>
                  <a:close/>
                  <a:moveTo>
                    <a:pt x="36" y="36"/>
                  </a:moveTo>
                  <a:lnTo>
                    <a:pt x="41" y="40"/>
                  </a:lnTo>
                  <a:lnTo>
                    <a:pt x="36" y="36"/>
                  </a:lnTo>
                  <a:close/>
                  <a:moveTo>
                    <a:pt x="23" y="23"/>
                  </a:moveTo>
                  <a:lnTo>
                    <a:pt x="23" y="23"/>
                  </a:lnTo>
                  <a:lnTo>
                    <a:pt x="23" y="23"/>
                  </a:lnTo>
                  <a:close/>
                  <a:moveTo>
                    <a:pt x="14" y="13"/>
                  </a:moveTo>
                  <a:lnTo>
                    <a:pt x="14" y="19"/>
                  </a:lnTo>
                  <a:lnTo>
                    <a:pt x="14" y="13"/>
                  </a:lnTo>
                  <a:close/>
                  <a:moveTo>
                    <a:pt x="10" y="9"/>
                  </a:moveTo>
                  <a:lnTo>
                    <a:pt x="10" y="9"/>
                  </a:lnTo>
                  <a:lnTo>
                    <a:pt x="10" y="9"/>
                  </a:lnTo>
                  <a:close/>
                  <a:moveTo>
                    <a:pt x="0" y="0"/>
                  </a:moveTo>
                  <a:lnTo>
                    <a:pt x="0" y="5"/>
                  </a:lnTo>
                  <a:close/>
                </a:path>
              </a:pathLst>
            </a:custGeom>
            <a:solidFill>
              <a:srgbClr val="60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f3ea9f085e_0_1646"/>
            <p:cNvSpPr/>
            <p:nvPr/>
          </p:nvSpPr>
          <p:spPr>
            <a:xfrm>
              <a:off x="5179875" y="2962225"/>
              <a:ext cx="145625" cy="445275"/>
            </a:xfrm>
            <a:custGeom>
              <a:avLst/>
              <a:gdLst/>
              <a:ahLst/>
              <a:cxnLst/>
              <a:rect l="l" t="t" r="r" b="b"/>
              <a:pathLst>
                <a:path w="5825" h="17811" extrusionOk="0">
                  <a:moveTo>
                    <a:pt x="5824" y="1"/>
                  </a:moveTo>
                  <a:cubicBezTo>
                    <a:pt x="5193" y="1256"/>
                    <a:pt x="4698" y="2547"/>
                    <a:pt x="4285" y="3866"/>
                  </a:cubicBezTo>
                  <a:cubicBezTo>
                    <a:pt x="3919" y="6114"/>
                    <a:pt x="3483" y="8335"/>
                    <a:pt x="2740" y="10495"/>
                  </a:cubicBezTo>
                  <a:cubicBezTo>
                    <a:pt x="2584" y="10945"/>
                    <a:pt x="2415" y="11389"/>
                    <a:pt x="2236" y="11835"/>
                  </a:cubicBezTo>
                  <a:cubicBezTo>
                    <a:pt x="1649" y="13923"/>
                    <a:pt x="914" y="15918"/>
                    <a:pt x="1" y="17810"/>
                  </a:cubicBezTo>
                  <a:cubicBezTo>
                    <a:pt x="2352" y="14564"/>
                    <a:pt x="3933" y="10717"/>
                    <a:pt x="4681" y="6795"/>
                  </a:cubicBezTo>
                  <a:cubicBezTo>
                    <a:pt x="5113" y="4542"/>
                    <a:pt x="5263" y="2222"/>
                    <a:pt x="5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f3ea9f085e_0_1646"/>
            <p:cNvSpPr/>
            <p:nvPr/>
          </p:nvSpPr>
          <p:spPr>
            <a:xfrm>
              <a:off x="2198550" y="1788375"/>
              <a:ext cx="1511350" cy="822425"/>
            </a:xfrm>
            <a:custGeom>
              <a:avLst/>
              <a:gdLst/>
              <a:ahLst/>
              <a:cxnLst/>
              <a:rect l="l" t="t" r="r" b="b"/>
              <a:pathLst>
                <a:path w="60454" h="32897" extrusionOk="0">
                  <a:moveTo>
                    <a:pt x="44060" y="1"/>
                  </a:moveTo>
                  <a:cubicBezTo>
                    <a:pt x="43089" y="1"/>
                    <a:pt x="42116" y="86"/>
                    <a:pt x="41153" y="259"/>
                  </a:cubicBezTo>
                  <a:cubicBezTo>
                    <a:pt x="38281" y="776"/>
                    <a:pt x="35583" y="2076"/>
                    <a:pt x="33326" y="3911"/>
                  </a:cubicBezTo>
                  <a:cubicBezTo>
                    <a:pt x="32200" y="4832"/>
                    <a:pt x="31202" y="5900"/>
                    <a:pt x="30351" y="7076"/>
                  </a:cubicBezTo>
                  <a:cubicBezTo>
                    <a:pt x="29951" y="7628"/>
                    <a:pt x="29621" y="8229"/>
                    <a:pt x="29221" y="8777"/>
                  </a:cubicBezTo>
                  <a:cubicBezTo>
                    <a:pt x="28914" y="9196"/>
                    <a:pt x="28495" y="9676"/>
                    <a:pt x="27934" y="9676"/>
                  </a:cubicBezTo>
                  <a:cubicBezTo>
                    <a:pt x="27221" y="9671"/>
                    <a:pt x="26558" y="9026"/>
                    <a:pt x="25997" y="8656"/>
                  </a:cubicBezTo>
                  <a:cubicBezTo>
                    <a:pt x="25321" y="8220"/>
                    <a:pt x="24599" y="7846"/>
                    <a:pt x="23843" y="7579"/>
                  </a:cubicBezTo>
                  <a:cubicBezTo>
                    <a:pt x="23228" y="7363"/>
                    <a:pt x="22592" y="7247"/>
                    <a:pt x="21962" y="7247"/>
                  </a:cubicBezTo>
                  <a:cubicBezTo>
                    <a:pt x="21022" y="7247"/>
                    <a:pt x="20098" y="7505"/>
                    <a:pt x="19288" y="8074"/>
                  </a:cubicBezTo>
                  <a:cubicBezTo>
                    <a:pt x="18095" y="8910"/>
                    <a:pt x="17164" y="10357"/>
                    <a:pt x="15704" y="10754"/>
                  </a:cubicBezTo>
                  <a:cubicBezTo>
                    <a:pt x="15548" y="10797"/>
                    <a:pt x="15401" y="10816"/>
                    <a:pt x="15261" y="10816"/>
                  </a:cubicBezTo>
                  <a:cubicBezTo>
                    <a:pt x="14718" y="10816"/>
                    <a:pt x="14274" y="10525"/>
                    <a:pt x="13807" y="10174"/>
                  </a:cubicBezTo>
                  <a:cubicBezTo>
                    <a:pt x="13255" y="9761"/>
                    <a:pt x="12707" y="9409"/>
                    <a:pt x="12066" y="9146"/>
                  </a:cubicBezTo>
                  <a:cubicBezTo>
                    <a:pt x="11201" y="8791"/>
                    <a:pt x="10245" y="8616"/>
                    <a:pt x="9282" y="8616"/>
                  </a:cubicBezTo>
                  <a:cubicBezTo>
                    <a:pt x="7601" y="8616"/>
                    <a:pt x="5901" y="9152"/>
                    <a:pt x="4636" y="10205"/>
                  </a:cubicBezTo>
                  <a:cubicBezTo>
                    <a:pt x="4338" y="10455"/>
                    <a:pt x="4083" y="10735"/>
                    <a:pt x="3843" y="11025"/>
                  </a:cubicBezTo>
                  <a:cubicBezTo>
                    <a:pt x="3834" y="11029"/>
                    <a:pt x="3820" y="11039"/>
                    <a:pt x="3808" y="11043"/>
                  </a:cubicBezTo>
                  <a:cubicBezTo>
                    <a:pt x="3705" y="11074"/>
                    <a:pt x="3611" y="11123"/>
                    <a:pt x="3518" y="11167"/>
                  </a:cubicBezTo>
                  <a:cubicBezTo>
                    <a:pt x="3633" y="10953"/>
                    <a:pt x="3754" y="10745"/>
                    <a:pt x="3878" y="10540"/>
                  </a:cubicBezTo>
                  <a:cubicBezTo>
                    <a:pt x="4028" y="10290"/>
                    <a:pt x="3788" y="9999"/>
                    <a:pt x="3551" y="9999"/>
                  </a:cubicBezTo>
                  <a:cubicBezTo>
                    <a:pt x="3471" y="9999"/>
                    <a:pt x="3391" y="10032"/>
                    <a:pt x="3327" y="10112"/>
                  </a:cubicBezTo>
                  <a:cubicBezTo>
                    <a:pt x="2480" y="11190"/>
                    <a:pt x="1702" y="12383"/>
                    <a:pt x="1207" y="13670"/>
                  </a:cubicBezTo>
                  <a:cubicBezTo>
                    <a:pt x="695" y="14997"/>
                    <a:pt x="379" y="16376"/>
                    <a:pt x="232" y="17797"/>
                  </a:cubicBezTo>
                  <a:cubicBezTo>
                    <a:pt x="0" y="20009"/>
                    <a:pt x="81" y="23825"/>
                    <a:pt x="2850" y="24453"/>
                  </a:cubicBezTo>
                  <a:cubicBezTo>
                    <a:pt x="3080" y="24505"/>
                    <a:pt x="3312" y="24531"/>
                    <a:pt x="3543" y="24531"/>
                  </a:cubicBezTo>
                  <a:cubicBezTo>
                    <a:pt x="3769" y="24531"/>
                    <a:pt x="3992" y="24506"/>
                    <a:pt x="4208" y="24458"/>
                  </a:cubicBezTo>
                  <a:cubicBezTo>
                    <a:pt x="4252" y="26773"/>
                    <a:pt x="5205" y="29044"/>
                    <a:pt x="7503" y="30032"/>
                  </a:cubicBezTo>
                  <a:cubicBezTo>
                    <a:pt x="8077" y="30281"/>
                    <a:pt x="8693" y="30414"/>
                    <a:pt x="9305" y="30414"/>
                  </a:cubicBezTo>
                  <a:cubicBezTo>
                    <a:pt x="10050" y="30414"/>
                    <a:pt x="10788" y="30217"/>
                    <a:pt x="11438" y="29792"/>
                  </a:cubicBezTo>
                  <a:cubicBezTo>
                    <a:pt x="11684" y="29632"/>
                    <a:pt x="11910" y="29439"/>
                    <a:pt x="12120" y="29235"/>
                  </a:cubicBezTo>
                  <a:cubicBezTo>
                    <a:pt x="12841" y="30846"/>
                    <a:pt x="14208" y="32093"/>
                    <a:pt x="16154" y="32267"/>
                  </a:cubicBezTo>
                  <a:cubicBezTo>
                    <a:pt x="16264" y="32277"/>
                    <a:pt x="16374" y="32282"/>
                    <a:pt x="16483" y="32282"/>
                  </a:cubicBezTo>
                  <a:cubicBezTo>
                    <a:pt x="17960" y="32282"/>
                    <a:pt x="19228" y="31371"/>
                    <a:pt x="19818" y="30143"/>
                  </a:cubicBezTo>
                  <a:cubicBezTo>
                    <a:pt x="20161" y="30620"/>
                    <a:pt x="20508" y="31095"/>
                    <a:pt x="20878" y="31550"/>
                  </a:cubicBezTo>
                  <a:cubicBezTo>
                    <a:pt x="21557" y="32397"/>
                    <a:pt x="22445" y="32896"/>
                    <a:pt x="23474" y="32896"/>
                  </a:cubicBezTo>
                  <a:cubicBezTo>
                    <a:pt x="23684" y="32896"/>
                    <a:pt x="23901" y="32875"/>
                    <a:pt x="24123" y="32832"/>
                  </a:cubicBezTo>
                  <a:cubicBezTo>
                    <a:pt x="25664" y="32534"/>
                    <a:pt x="26563" y="31461"/>
                    <a:pt x="27110" y="30166"/>
                  </a:cubicBezTo>
                  <a:cubicBezTo>
                    <a:pt x="27279" y="30495"/>
                    <a:pt x="27480" y="30811"/>
                    <a:pt x="27725" y="31105"/>
                  </a:cubicBezTo>
                  <a:cubicBezTo>
                    <a:pt x="28431" y="31951"/>
                    <a:pt x="29509" y="32529"/>
                    <a:pt x="30610" y="32529"/>
                  </a:cubicBezTo>
                  <a:cubicBezTo>
                    <a:pt x="30848" y="32529"/>
                    <a:pt x="31086" y="32502"/>
                    <a:pt x="31323" y="32445"/>
                  </a:cubicBezTo>
                  <a:cubicBezTo>
                    <a:pt x="32644" y="32129"/>
                    <a:pt x="33343" y="31114"/>
                    <a:pt x="33696" y="29916"/>
                  </a:cubicBezTo>
                  <a:cubicBezTo>
                    <a:pt x="33793" y="30054"/>
                    <a:pt x="33883" y="30197"/>
                    <a:pt x="33984" y="30330"/>
                  </a:cubicBezTo>
                  <a:cubicBezTo>
                    <a:pt x="34667" y="31219"/>
                    <a:pt x="35598" y="32260"/>
                    <a:pt x="36802" y="32260"/>
                  </a:cubicBezTo>
                  <a:cubicBezTo>
                    <a:pt x="36870" y="32260"/>
                    <a:pt x="36938" y="32256"/>
                    <a:pt x="37008" y="32249"/>
                  </a:cubicBezTo>
                  <a:cubicBezTo>
                    <a:pt x="38258" y="32124"/>
                    <a:pt x="39025" y="30962"/>
                    <a:pt x="39573" y="29952"/>
                  </a:cubicBezTo>
                  <a:cubicBezTo>
                    <a:pt x="39804" y="29525"/>
                    <a:pt x="40000" y="29075"/>
                    <a:pt x="40178" y="28621"/>
                  </a:cubicBezTo>
                  <a:cubicBezTo>
                    <a:pt x="41045" y="29822"/>
                    <a:pt x="42437" y="30647"/>
                    <a:pt x="43939" y="30647"/>
                  </a:cubicBezTo>
                  <a:cubicBezTo>
                    <a:pt x="44096" y="30647"/>
                    <a:pt x="44254" y="30638"/>
                    <a:pt x="44412" y="30620"/>
                  </a:cubicBezTo>
                  <a:cubicBezTo>
                    <a:pt x="46313" y="30401"/>
                    <a:pt x="47801" y="28985"/>
                    <a:pt x="48343" y="27244"/>
                  </a:cubicBezTo>
                  <a:cubicBezTo>
                    <a:pt x="49216" y="27945"/>
                    <a:pt x="50302" y="28386"/>
                    <a:pt x="51405" y="28386"/>
                  </a:cubicBezTo>
                  <a:cubicBezTo>
                    <a:pt x="51816" y="28386"/>
                    <a:pt x="52230" y="28325"/>
                    <a:pt x="52636" y="28193"/>
                  </a:cubicBezTo>
                  <a:cubicBezTo>
                    <a:pt x="54229" y="27676"/>
                    <a:pt x="55445" y="26122"/>
                    <a:pt x="55542" y="24470"/>
                  </a:cubicBezTo>
                  <a:cubicBezTo>
                    <a:pt x="55618" y="24453"/>
                    <a:pt x="55698" y="24435"/>
                    <a:pt x="55778" y="24408"/>
                  </a:cubicBezTo>
                  <a:cubicBezTo>
                    <a:pt x="56518" y="24150"/>
                    <a:pt x="57017" y="23611"/>
                    <a:pt x="57475" y="23007"/>
                  </a:cubicBezTo>
                  <a:cubicBezTo>
                    <a:pt x="58463" y="21702"/>
                    <a:pt x="59211" y="20219"/>
                    <a:pt x="59709" y="18665"/>
                  </a:cubicBezTo>
                  <a:cubicBezTo>
                    <a:pt x="59959" y="17886"/>
                    <a:pt x="60124" y="17085"/>
                    <a:pt x="60231" y="16269"/>
                  </a:cubicBezTo>
                  <a:cubicBezTo>
                    <a:pt x="60307" y="15682"/>
                    <a:pt x="60453" y="14925"/>
                    <a:pt x="60169" y="14368"/>
                  </a:cubicBezTo>
                  <a:cubicBezTo>
                    <a:pt x="60329" y="12979"/>
                    <a:pt x="60044" y="11479"/>
                    <a:pt x="59567" y="10197"/>
                  </a:cubicBezTo>
                  <a:cubicBezTo>
                    <a:pt x="58993" y="8647"/>
                    <a:pt x="58125" y="7250"/>
                    <a:pt x="57065" y="5985"/>
                  </a:cubicBezTo>
                  <a:cubicBezTo>
                    <a:pt x="55160" y="3714"/>
                    <a:pt x="52648" y="2031"/>
                    <a:pt x="49870" y="1030"/>
                  </a:cubicBezTo>
                  <a:cubicBezTo>
                    <a:pt x="48000" y="352"/>
                    <a:pt x="46033" y="1"/>
                    <a:pt x="44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f3ea9f085e_0_1646"/>
            <p:cNvSpPr/>
            <p:nvPr/>
          </p:nvSpPr>
          <p:spPr>
            <a:xfrm>
              <a:off x="2220375" y="1645175"/>
              <a:ext cx="1516900" cy="737800"/>
            </a:xfrm>
            <a:custGeom>
              <a:avLst/>
              <a:gdLst/>
              <a:ahLst/>
              <a:cxnLst/>
              <a:rect l="l" t="t" r="r" b="b"/>
              <a:pathLst>
                <a:path w="60676" h="29512" extrusionOk="0">
                  <a:moveTo>
                    <a:pt x="31187" y="1"/>
                  </a:moveTo>
                  <a:cubicBezTo>
                    <a:pt x="28781" y="1"/>
                    <a:pt x="26378" y="152"/>
                    <a:pt x="23985" y="538"/>
                  </a:cubicBezTo>
                  <a:cubicBezTo>
                    <a:pt x="20726" y="1064"/>
                    <a:pt x="17547" y="1985"/>
                    <a:pt x="14385" y="2911"/>
                  </a:cubicBezTo>
                  <a:cubicBezTo>
                    <a:pt x="11073" y="3877"/>
                    <a:pt x="7765" y="4847"/>
                    <a:pt x="4457" y="5819"/>
                  </a:cubicBezTo>
                  <a:cubicBezTo>
                    <a:pt x="3923" y="5975"/>
                    <a:pt x="3780" y="6473"/>
                    <a:pt x="3905" y="6887"/>
                  </a:cubicBezTo>
                  <a:cubicBezTo>
                    <a:pt x="2275" y="8414"/>
                    <a:pt x="1131" y="10436"/>
                    <a:pt x="543" y="12612"/>
                  </a:cubicBezTo>
                  <a:cubicBezTo>
                    <a:pt x="147" y="14082"/>
                    <a:pt x="0" y="15631"/>
                    <a:pt x="161" y="17149"/>
                  </a:cubicBezTo>
                  <a:cubicBezTo>
                    <a:pt x="307" y="18570"/>
                    <a:pt x="744" y="20351"/>
                    <a:pt x="2360" y="20715"/>
                  </a:cubicBezTo>
                  <a:cubicBezTo>
                    <a:pt x="2521" y="20753"/>
                    <a:pt x="2683" y="20770"/>
                    <a:pt x="2845" y="20770"/>
                  </a:cubicBezTo>
                  <a:cubicBezTo>
                    <a:pt x="3224" y="20770"/>
                    <a:pt x="3601" y="20674"/>
                    <a:pt x="3954" y="20515"/>
                  </a:cubicBezTo>
                  <a:lnTo>
                    <a:pt x="3954" y="20515"/>
                  </a:lnTo>
                  <a:cubicBezTo>
                    <a:pt x="3882" y="22073"/>
                    <a:pt x="4137" y="23645"/>
                    <a:pt x="4737" y="25110"/>
                  </a:cubicBezTo>
                  <a:cubicBezTo>
                    <a:pt x="5009" y="25778"/>
                    <a:pt x="5329" y="26419"/>
                    <a:pt x="5726" y="27015"/>
                  </a:cubicBezTo>
                  <a:cubicBezTo>
                    <a:pt x="6136" y="27630"/>
                    <a:pt x="6611" y="28302"/>
                    <a:pt x="7275" y="28659"/>
                  </a:cubicBezTo>
                  <a:cubicBezTo>
                    <a:pt x="7626" y="28846"/>
                    <a:pt x="7980" y="28928"/>
                    <a:pt x="8328" y="28928"/>
                  </a:cubicBezTo>
                  <a:cubicBezTo>
                    <a:pt x="9498" y="28928"/>
                    <a:pt x="10602" y="28008"/>
                    <a:pt x="11323" y="27109"/>
                  </a:cubicBezTo>
                  <a:cubicBezTo>
                    <a:pt x="11586" y="26779"/>
                    <a:pt x="11821" y="26432"/>
                    <a:pt x="12026" y="26072"/>
                  </a:cubicBezTo>
                  <a:cubicBezTo>
                    <a:pt x="12120" y="26312"/>
                    <a:pt x="12217" y="26553"/>
                    <a:pt x="12338" y="26779"/>
                  </a:cubicBezTo>
                  <a:cubicBezTo>
                    <a:pt x="13059" y="28137"/>
                    <a:pt x="14385" y="28984"/>
                    <a:pt x="15903" y="29117"/>
                  </a:cubicBezTo>
                  <a:cubicBezTo>
                    <a:pt x="16025" y="29128"/>
                    <a:pt x="16145" y="29133"/>
                    <a:pt x="16264" y="29133"/>
                  </a:cubicBezTo>
                  <a:cubicBezTo>
                    <a:pt x="17873" y="29133"/>
                    <a:pt x="19248" y="28197"/>
                    <a:pt x="19982" y="26891"/>
                  </a:cubicBezTo>
                  <a:cubicBezTo>
                    <a:pt x="20227" y="27301"/>
                    <a:pt x="20502" y="27687"/>
                    <a:pt x="20837" y="28035"/>
                  </a:cubicBezTo>
                  <a:cubicBezTo>
                    <a:pt x="21682" y="28916"/>
                    <a:pt x="22851" y="29512"/>
                    <a:pt x="24067" y="29512"/>
                  </a:cubicBezTo>
                  <a:cubicBezTo>
                    <a:pt x="24338" y="29512"/>
                    <a:pt x="24611" y="29482"/>
                    <a:pt x="24884" y="29419"/>
                  </a:cubicBezTo>
                  <a:cubicBezTo>
                    <a:pt x="26348" y="29086"/>
                    <a:pt x="27252" y="27955"/>
                    <a:pt x="27782" y="26619"/>
                  </a:cubicBezTo>
                  <a:cubicBezTo>
                    <a:pt x="28650" y="27835"/>
                    <a:pt x="29999" y="28691"/>
                    <a:pt x="31517" y="28691"/>
                  </a:cubicBezTo>
                  <a:cubicBezTo>
                    <a:pt x="31611" y="28691"/>
                    <a:pt x="31706" y="28688"/>
                    <a:pt x="31802" y="28681"/>
                  </a:cubicBezTo>
                  <a:cubicBezTo>
                    <a:pt x="33491" y="28560"/>
                    <a:pt x="34987" y="27363"/>
                    <a:pt x="35628" y="25840"/>
                  </a:cubicBezTo>
                  <a:cubicBezTo>
                    <a:pt x="36606" y="27171"/>
                    <a:pt x="37835" y="28338"/>
                    <a:pt x="39421" y="28725"/>
                  </a:cubicBezTo>
                  <a:cubicBezTo>
                    <a:pt x="39776" y="28812"/>
                    <a:pt x="40123" y="28853"/>
                    <a:pt x="40459" y="28853"/>
                  </a:cubicBezTo>
                  <a:cubicBezTo>
                    <a:pt x="42419" y="28853"/>
                    <a:pt x="44035" y="27467"/>
                    <a:pt x="44924" y="25689"/>
                  </a:cubicBezTo>
                  <a:cubicBezTo>
                    <a:pt x="45213" y="25110"/>
                    <a:pt x="45449" y="24504"/>
                    <a:pt x="45650" y="23890"/>
                  </a:cubicBezTo>
                  <a:cubicBezTo>
                    <a:pt x="46437" y="24613"/>
                    <a:pt x="47552" y="25019"/>
                    <a:pt x="48638" y="25019"/>
                  </a:cubicBezTo>
                  <a:cubicBezTo>
                    <a:pt x="49124" y="25019"/>
                    <a:pt x="49605" y="24938"/>
                    <a:pt x="50048" y="24767"/>
                  </a:cubicBezTo>
                  <a:cubicBezTo>
                    <a:pt x="51669" y="24144"/>
                    <a:pt x="52622" y="22661"/>
                    <a:pt x="52933" y="21031"/>
                  </a:cubicBezTo>
                  <a:cubicBezTo>
                    <a:pt x="53884" y="22076"/>
                    <a:pt x="55067" y="22890"/>
                    <a:pt x="56460" y="22890"/>
                  </a:cubicBezTo>
                  <a:cubicBezTo>
                    <a:pt x="56527" y="22890"/>
                    <a:pt x="56595" y="22888"/>
                    <a:pt x="56664" y="22884"/>
                  </a:cubicBezTo>
                  <a:cubicBezTo>
                    <a:pt x="59046" y="22741"/>
                    <a:pt x="60190" y="20546"/>
                    <a:pt x="60431" y="18427"/>
                  </a:cubicBezTo>
                  <a:cubicBezTo>
                    <a:pt x="60675" y="16299"/>
                    <a:pt x="60133" y="14010"/>
                    <a:pt x="59340" y="12043"/>
                  </a:cubicBezTo>
                  <a:cubicBezTo>
                    <a:pt x="58476" y="9910"/>
                    <a:pt x="57221" y="7956"/>
                    <a:pt x="55622" y="6299"/>
                  </a:cubicBezTo>
                  <a:cubicBezTo>
                    <a:pt x="54081" y="4701"/>
                    <a:pt x="52225" y="3383"/>
                    <a:pt x="50187" y="2510"/>
                  </a:cubicBezTo>
                  <a:cubicBezTo>
                    <a:pt x="47600" y="1397"/>
                    <a:pt x="44812" y="1059"/>
                    <a:pt x="42034" y="747"/>
                  </a:cubicBezTo>
                  <a:cubicBezTo>
                    <a:pt x="38431" y="344"/>
                    <a:pt x="34806" y="1"/>
                    <a:pt x="3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f3ea9f085e_0_1646"/>
            <p:cNvSpPr/>
            <p:nvPr/>
          </p:nvSpPr>
          <p:spPr>
            <a:xfrm>
              <a:off x="2274450" y="1561525"/>
              <a:ext cx="1385800" cy="557300"/>
            </a:xfrm>
            <a:custGeom>
              <a:avLst/>
              <a:gdLst/>
              <a:ahLst/>
              <a:cxnLst/>
              <a:rect l="l" t="t" r="r" b="b"/>
              <a:pathLst>
                <a:path w="55432" h="22292" extrusionOk="0">
                  <a:moveTo>
                    <a:pt x="28587" y="1"/>
                  </a:moveTo>
                  <a:cubicBezTo>
                    <a:pt x="25816" y="1"/>
                    <a:pt x="23044" y="228"/>
                    <a:pt x="20312" y="678"/>
                  </a:cubicBezTo>
                  <a:cubicBezTo>
                    <a:pt x="18072" y="1048"/>
                    <a:pt x="15851" y="1564"/>
                    <a:pt x="13691" y="2259"/>
                  </a:cubicBezTo>
                  <a:cubicBezTo>
                    <a:pt x="13465" y="2330"/>
                    <a:pt x="13243" y="2410"/>
                    <a:pt x="13015" y="2486"/>
                  </a:cubicBezTo>
                  <a:cubicBezTo>
                    <a:pt x="9622" y="3434"/>
                    <a:pt x="6493" y="5184"/>
                    <a:pt x="3750" y="7379"/>
                  </a:cubicBezTo>
                  <a:cubicBezTo>
                    <a:pt x="2463" y="8412"/>
                    <a:pt x="932" y="9588"/>
                    <a:pt x="455" y="11253"/>
                  </a:cubicBezTo>
                  <a:cubicBezTo>
                    <a:pt x="0" y="12851"/>
                    <a:pt x="1193" y="14213"/>
                    <a:pt x="2777" y="14213"/>
                  </a:cubicBezTo>
                  <a:cubicBezTo>
                    <a:pt x="2852" y="14213"/>
                    <a:pt x="2929" y="14210"/>
                    <a:pt x="3006" y="14204"/>
                  </a:cubicBezTo>
                  <a:cubicBezTo>
                    <a:pt x="4017" y="14124"/>
                    <a:pt x="4988" y="13764"/>
                    <a:pt x="5909" y="13367"/>
                  </a:cubicBezTo>
                  <a:cubicBezTo>
                    <a:pt x="6043" y="13309"/>
                    <a:pt x="6172" y="13247"/>
                    <a:pt x="6306" y="13184"/>
                  </a:cubicBezTo>
                  <a:lnTo>
                    <a:pt x="6306" y="13184"/>
                  </a:lnTo>
                  <a:cubicBezTo>
                    <a:pt x="6065" y="13821"/>
                    <a:pt x="5913" y="14485"/>
                    <a:pt x="5927" y="15171"/>
                  </a:cubicBezTo>
                  <a:cubicBezTo>
                    <a:pt x="5954" y="16519"/>
                    <a:pt x="6737" y="17939"/>
                    <a:pt x="7993" y="18510"/>
                  </a:cubicBezTo>
                  <a:cubicBezTo>
                    <a:pt x="8367" y="18680"/>
                    <a:pt x="8731" y="18754"/>
                    <a:pt x="9085" y="18754"/>
                  </a:cubicBezTo>
                  <a:cubicBezTo>
                    <a:pt x="10243" y="18754"/>
                    <a:pt x="11293" y="17971"/>
                    <a:pt x="12214" y="17214"/>
                  </a:cubicBezTo>
                  <a:cubicBezTo>
                    <a:pt x="12512" y="16969"/>
                    <a:pt x="12797" y="16711"/>
                    <a:pt x="13068" y="16443"/>
                  </a:cubicBezTo>
                  <a:cubicBezTo>
                    <a:pt x="13077" y="16706"/>
                    <a:pt x="13099" y="16973"/>
                    <a:pt x="13157" y="17236"/>
                  </a:cubicBezTo>
                  <a:cubicBezTo>
                    <a:pt x="13403" y="18381"/>
                    <a:pt x="14221" y="19472"/>
                    <a:pt x="15353" y="19846"/>
                  </a:cubicBezTo>
                  <a:cubicBezTo>
                    <a:pt x="15625" y="19935"/>
                    <a:pt x="15900" y="19975"/>
                    <a:pt x="16175" y="19975"/>
                  </a:cubicBezTo>
                  <a:cubicBezTo>
                    <a:pt x="17214" y="19975"/>
                    <a:pt x="18248" y="19410"/>
                    <a:pt x="19079" y="18839"/>
                  </a:cubicBezTo>
                  <a:cubicBezTo>
                    <a:pt x="19430" y="18599"/>
                    <a:pt x="19755" y="18332"/>
                    <a:pt x="20072" y="18046"/>
                  </a:cubicBezTo>
                  <a:cubicBezTo>
                    <a:pt x="20085" y="18831"/>
                    <a:pt x="20228" y="19600"/>
                    <a:pt x="20602" y="20331"/>
                  </a:cubicBezTo>
                  <a:cubicBezTo>
                    <a:pt x="21200" y="21511"/>
                    <a:pt x="22346" y="22292"/>
                    <a:pt x="23640" y="22292"/>
                  </a:cubicBezTo>
                  <a:cubicBezTo>
                    <a:pt x="23830" y="22292"/>
                    <a:pt x="24022" y="22275"/>
                    <a:pt x="24216" y="22240"/>
                  </a:cubicBezTo>
                  <a:cubicBezTo>
                    <a:pt x="25686" y="21973"/>
                    <a:pt x="26848" y="20736"/>
                    <a:pt x="27601" y="19520"/>
                  </a:cubicBezTo>
                  <a:cubicBezTo>
                    <a:pt x="28006" y="18874"/>
                    <a:pt x="28349" y="18180"/>
                    <a:pt x="28638" y="17463"/>
                  </a:cubicBezTo>
                  <a:cubicBezTo>
                    <a:pt x="28865" y="18069"/>
                    <a:pt x="29150" y="18652"/>
                    <a:pt x="29532" y="19182"/>
                  </a:cubicBezTo>
                  <a:cubicBezTo>
                    <a:pt x="30383" y="20348"/>
                    <a:pt x="31702" y="21159"/>
                    <a:pt x="33161" y="21212"/>
                  </a:cubicBezTo>
                  <a:cubicBezTo>
                    <a:pt x="33204" y="21214"/>
                    <a:pt x="33246" y="21215"/>
                    <a:pt x="33289" y="21215"/>
                  </a:cubicBezTo>
                  <a:cubicBezTo>
                    <a:pt x="34656" y="21215"/>
                    <a:pt x="35854" y="20385"/>
                    <a:pt x="36398" y="19137"/>
                  </a:cubicBezTo>
                  <a:cubicBezTo>
                    <a:pt x="36496" y="18901"/>
                    <a:pt x="36572" y="18656"/>
                    <a:pt x="36634" y="18412"/>
                  </a:cubicBezTo>
                  <a:cubicBezTo>
                    <a:pt x="36866" y="18741"/>
                    <a:pt x="37119" y="19049"/>
                    <a:pt x="37418" y="19324"/>
                  </a:cubicBezTo>
                  <a:cubicBezTo>
                    <a:pt x="38243" y="20109"/>
                    <a:pt x="39404" y="20652"/>
                    <a:pt x="40560" y="20652"/>
                  </a:cubicBezTo>
                  <a:cubicBezTo>
                    <a:pt x="40894" y="20652"/>
                    <a:pt x="41228" y="20606"/>
                    <a:pt x="41554" y="20508"/>
                  </a:cubicBezTo>
                  <a:cubicBezTo>
                    <a:pt x="43660" y="19881"/>
                    <a:pt x="44136" y="17908"/>
                    <a:pt x="44011" y="15958"/>
                  </a:cubicBezTo>
                  <a:lnTo>
                    <a:pt x="44011" y="15958"/>
                  </a:lnTo>
                  <a:cubicBezTo>
                    <a:pt x="45050" y="16792"/>
                    <a:pt x="46223" y="17421"/>
                    <a:pt x="47523" y="17421"/>
                  </a:cubicBezTo>
                  <a:cubicBezTo>
                    <a:pt x="47911" y="17421"/>
                    <a:pt x="48311" y="17365"/>
                    <a:pt x="48722" y="17241"/>
                  </a:cubicBezTo>
                  <a:cubicBezTo>
                    <a:pt x="49787" y="16920"/>
                    <a:pt x="50730" y="16195"/>
                    <a:pt x="51108" y="15126"/>
                  </a:cubicBezTo>
                  <a:cubicBezTo>
                    <a:pt x="51220" y="14805"/>
                    <a:pt x="51264" y="14489"/>
                    <a:pt x="51260" y="14173"/>
                  </a:cubicBezTo>
                  <a:lnTo>
                    <a:pt x="51260" y="14173"/>
                  </a:lnTo>
                  <a:cubicBezTo>
                    <a:pt x="51688" y="14360"/>
                    <a:pt x="52136" y="14471"/>
                    <a:pt x="52604" y="14471"/>
                  </a:cubicBezTo>
                  <a:cubicBezTo>
                    <a:pt x="52974" y="14471"/>
                    <a:pt x="53356" y="14401"/>
                    <a:pt x="53749" y="14244"/>
                  </a:cubicBezTo>
                  <a:cubicBezTo>
                    <a:pt x="54661" y="13879"/>
                    <a:pt x="55258" y="13100"/>
                    <a:pt x="55343" y="12112"/>
                  </a:cubicBezTo>
                  <a:cubicBezTo>
                    <a:pt x="55432" y="11115"/>
                    <a:pt x="54959" y="10117"/>
                    <a:pt x="54479" y="9276"/>
                  </a:cubicBezTo>
                  <a:cubicBezTo>
                    <a:pt x="52368" y="5571"/>
                    <a:pt x="48335" y="3942"/>
                    <a:pt x="44492" y="2620"/>
                  </a:cubicBezTo>
                  <a:cubicBezTo>
                    <a:pt x="39382" y="863"/>
                    <a:pt x="33985" y="1"/>
                    <a:pt x="285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gf3ea9f085e_0_1646"/>
            <p:cNvSpPr/>
            <p:nvPr/>
          </p:nvSpPr>
          <p:spPr>
            <a:xfrm>
              <a:off x="2423850" y="1492175"/>
              <a:ext cx="1121425" cy="416775"/>
            </a:xfrm>
            <a:custGeom>
              <a:avLst/>
              <a:gdLst/>
              <a:ahLst/>
              <a:cxnLst/>
              <a:rect l="l" t="t" r="r" b="b"/>
              <a:pathLst>
                <a:path w="44857" h="16671" extrusionOk="0">
                  <a:moveTo>
                    <a:pt x="21780" y="1"/>
                  </a:moveTo>
                  <a:cubicBezTo>
                    <a:pt x="20450" y="1"/>
                    <a:pt x="19120" y="67"/>
                    <a:pt x="17796" y="202"/>
                  </a:cubicBezTo>
                  <a:cubicBezTo>
                    <a:pt x="15788" y="403"/>
                    <a:pt x="13793" y="754"/>
                    <a:pt x="11839" y="1262"/>
                  </a:cubicBezTo>
                  <a:cubicBezTo>
                    <a:pt x="10904" y="1506"/>
                    <a:pt x="9965" y="1778"/>
                    <a:pt x="9056" y="2121"/>
                  </a:cubicBezTo>
                  <a:cubicBezTo>
                    <a:pt x="8077" y="2495"/>
                    <a:pt x="7195" y="3002"/>
                    <a:pt x="6332" y="3586"/>
                  </a:cubicBezTo>
                  <a:cubicBezTo>
                    <a:pt x="6211" y="3670"/>
                    <a:pt x="6149" y="3781"/>
                    <a:pt x="6126" y="3898"/>
                  </a:cubicBezTo>
                  <a:cubicBezTo>
                    <a:pt x="5276" y="4352"/>
                    <a:pt x="4452" y="4859"/>
                    <a:pt x="3677" y="5429"/>
                  </a:cubicBezTo>
                  <a:cubicBezTo>
                    <a:pt x="2966" y="5959"/>
                    <a:pt x="2275" y="6520"/>
                    <a:pt x="1630" y="7126"/>
                  </a:cubicBezTo>
                  <a:cubicBezTo>
                    <a:pt x="1047" y="7673"/>
                    <a:pt x="539" y="8242"/>
                    <a:pt x="254" y="9004"/>
                  </a:cubicBezTo>
                  <a:cubicBezTo>
                    <a:pt x="18" y="9637"/>
                    <a:pt x="0" y="10429"/>
                    <a:pt x="503" y="10950"/>
                  </a:cubicBezTo>
                  <a:cubicBezTo>
                    <a:pt x="834" y="11290"/>
                    <a:pt x="1236" y="11410"/>
                    <a:pt x="1656" y="11410"/>
                  </a:cubicBezTo>
                  <a:cubicBezTo>
                    <a:pt x="2087" y="11410"/>
                    <a:pt x="2537" y="11283"/>
                    <a:pt x="2948" y="11141"/>
                  </a:cubicBezTo>
                  <a:cubicBezTo>
                    <a:pt x="4296" y="10673"/>
                    <a:pt x="5610" y="10108"/>
                    <a:pt x="6870" y="9440"/>
                  </a:cubicBezTo>
                  <a:lnTo>
                    <a:pt x="6870" y="9440"/>
                  </a:lnTo>
                  <a:cubicBezTo>
                    <a:pt x="6723" y="9859"/>
                    <a:pt x="6634" y="10295"/>
                    <a:pt x="6652" y="10754"/>
                  </a:cubicBezTo>
                  <a:cubicBezTo>
                    <a:pt x="6696" y="11889"/>
                    <a:pt x="7329" y="13078"/>
                    <a:pt x="8481" y="13412"/>
                  </a:cubicBezTo>
                  <a:cubicBezTo>
                    <a:pt x="8713" y="13480"/>
                    <a:pt x="8944" y="13510"/>
                    <a:pt x="9174" y="13510"/>
                  </a:cubicBezTo>
                  <a:cubicBezTo>
                    <a:pt x="10290" y="13510"/>
                    <a:pt x="11370" y="12794"/>
                    <a:pt x="12226" y="12148"/>
                  </a:cubicBezTo>
                  <a:cubicBezTo>
                    <a:pt x="12636" y="11836"/>
                    <a:pt x="13014" y="11497"/>
                    <a:pt x="13379" y="11141"/>
                  </a:cubicBezTo>
                  <a:lnTo>
                    <a:pt x="13379" y="11141"/>
                  </a:lnTo>
                  <a:cubicBezTo>
                    <a:pt x="13343" y="11961"/>
                    <a:pt x="13379" y="12780"/>
                    <a:pt x="13485" y="13599"/>
                  </a:cubicBezTo>
                  <a:cubicBezTo>
                    <a:pt x="13660" y="14907"/>
                    <a:pt x="14125" y="16531"/>
                    <a:pt x="15717" y="16531"/>
                  </a:cubicBezTo>
                  <a:cubicBezTo>
                    <a:pt x="15751" y="16531"/>
                    <a:pt x="15785" y="16530"/>
                    <a:pt x="15819" y="16529"/>
                  </a:cubicBezTo>
                  <a:cubicBezTo>
                    <a:pt x="17248" y="16466"/>
                    <a:pt x="18273" y="15237"/>
                    <a:pt x="19038" y="14164"/>
                  </a:cubicBezTo>
                  <a:cubicBezTo>
                    <a:pt x="19389" y="13675"/>
                    <a:pt x="19705" y="13163"/>
                    <a:pt x="20009" y="12642"/>
                  </a:cubicBezTo>
                  <a:cubicBezTo>
                    <a:pt x="20089" y="13118"/>
                    <a:pt x="20200" y="13595"/>
                    <a:pt x="20342" y="14057"/>
                  </a:cubicBezTo>
                  <a:cubicBezTo>
                    <a:pt x="20677" y="15126"/>
                    <a:pt x="21335" y="16369"/>
                    <a:pt x="22533" y="16626"/>
                  </a:cubicBezTo>
                  <a:cubicBezTo>
                    <a:pt x="22673" y="16656"/>
                    <a:pt x="22806" y="16670"/>
                    <a:pt x="22934" y="16670"/>
                  </a:cubicBezTo>
                  <a:cubicBezTo>
                    <a:pt x="24037" y="16670"/>
                    <a:pt x="24686" y="15614"/>
                    <a:pt x="25017" y="14627"/>
                  </a:cubicBezTo>
                  <a:cubicBezTo>
                    <a:pt x="25231" y="13986"/>
                    <a:pt x="25422" y="13340"/>
                    <a:pt x="25605" y="12691"/>
                  </a:cubicBezTo>
                  <a:cubicBezTo>
                    <a:pt x="26287" y="14027"/>
                    <a:pt x="27323" y="15091"/>
                    <a:pt x="29024" y="15104"/>
                  </a:cubicBezTo>
                  <a:cubicBezTo>
                    <a:pt x="29029" y="15104"/>
                    <a:pt x="29033" y="15104"/>
                    <a:pt x="29037" y="15104"/>
                  </a:cubicBezTo>
                  <a:cubicBezTo>
                    <a:pt x="30075" y="15104"/>
                    <a:pt x="31118" y="14606"/>
                    <a:pt x="31553" y="13626"/>
                  </a:cubicBezTo>
                  <a:cubicBezTo>
                    <a:pt x="31629" y="13457"/>
                    <a:pt x="31687" y="13287"/>
                    <a:pt x="31722" y="13114"/>
                  </a:cubicBezTo>
                  <a:cubicBezTo>
                    <a:pt x="32411" y="13598"/>
                    <a:pt x="33171" y="13918"/>
                    <a:pt x="33942" y="13918"/>
                  </a:cubicBezTo>
                  <a:cubicBezTo>
                    <a:pt x="34546" y="13918"/>
                    <a:pt x="35156" y="13721"/>
                    <a:pt x="35743" y="13252"/>
                  </a:cubicBezTo>
                  <a:cubicBezTo>
                    <a:pt x="36420" y="12713"/>
                    <a:pt x="36794" y="11908"/>
                    <a:pt x="36874" y="11070"/>
                  </a:cubicBezTo>
                  <a:cubicBezTo>
                    <a:pt x="37461" y="11359"/>
                    <a:pt x="38084" y="11573"/>
                    <a:pt x="38721" y="11694"/>
                  </a:cubicBezTo>
                  <a:cubicBezTo>
                    <a:pt x="39195" y="11783"/>
                    <a:pt x="39716" y="11839"/>
                    <a:pt x="40247" y="11839"/>
                  </a:cubicBezTo>
                  <a:cubicBezTo>
                    <a:pt x="41426" y="11839"/>
                    <a:pt x="42647" y="11563"/>
                    <a:pt x="43468" y="10767"/>
                  </a:cubicBezTo>
                  <a:cubicBezTo>
                    <a:pt x="44857" y="9423"/>
                    <a:pt x="44099" y="7508"/>
                    <a:pt x="42919" y="6333"/>
                  </a:cubicBezTo>
                  <a:cubicBezTo>
                    <a:pt x="41722" y="5135"/>
                    <a:pt x="40061" y="4391"/>
                    <a:pt x="38543" y="3684"/>
                  </a:cubicBezTo>
                  <a:cubicBezTo>
                    <a:pt x="33312" y="1253"/>
                    <a:pt x="27546" y="1"/>
                    <a:pt x="2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f3ea9f085e_0_1646"/>
            <p:cNvSpPr/>
            <p:nvPr/>
          </p:nvSpPr>
          <p:spPr>
            <a:xfrm>
              <a:off x="2643675" y="1470850"/>
              <a:ext cx="779275" cy="275400"/>
            </a:xfrm>
            <a:custGeom>
              <a:avLst/>
              <a:gdLst/>
              <a:ahLst/>
              <a:cxnLst/>
              <a:rect l="l" t="t" r="r" b="b"/>
              <a:pathLst>
                <a:path w="31171" h="11016" extrusionOk="0">
                  <a:moveTo>
                    <a:pt x="14897" y="0"/>
                  </a:moveTo>
                  <a:cubicBezTo>
                    <a:pt x="13750" y="0"/>
                    <a:pt x="12603" y="60"/>
                    <a:pt x="11465" y="178"/>
                  </a:cubicBezTo>
                  <a:cubicBezTo>
                    <a:pt x="10053" y="325"/>
                    <a:pt x="8646" y="552"/>
                    <a:pt x="7267" y="873"/>
                  </a:cubicBezTo>
                  <a:cubicBezTo>
                    <a:pt x="5908" y="1194"/>
                    <a:pt x="4618" y="1714"/>
                    <a:pt x="3348" y="2284"/>
                  </a:cubicBezTo>
                  <a:cubicBezTo>
                    <a:pt x="2872" y="2462"/>
                    <a:pt x="2400" y="2649"/>
                    <a:pt x="1937" y="2840"/>
                  </a:cubicBezTo>
                  <a:cubicBezTo>
                    <a:pt x="1283" y="3107"/>
                    <a:pt x="579" y="3411"/>
                    <a:pt x="290" y="4110"/>
                  </a:cubicBezTo>
                  <a:cubicBezTo>
                    <a:pt x="0" y="4827"/>
                    <a:pt x="330" y="5583"/>
                    <a:pt x="935" y="6015"/>
                  </a:cubicBezTo>
                  <a:cubicBezTo>
                    <a:pt x="1304" y="6279"/>
                    <a:pt x="1724" y="6383"/>
                    <a:pt x="2152" y="6383"/>
                  </a:cubicBezTo>
                  <a:cubicBezTo>
                    <a:pt x="2504" y="6383"/>
                    <a:pt x="2862" y="6312"/>
                    <a:pt x="3202" y="6202"/>
                  </a:cubicBezTo>
                  <a:cubicBezTo>
                    <a:pt x="4324" y="5836"/>
                    <a:pt x="5428" y="5392"/>
                    <a:pt x="6527" y="4938"/>
                  </a:cubicBezTo>
                  <a:lnTo>
                    <a:pt x="6527" y="4938"/>
                  </a:lnTo>
                  <a:cubicBezTo>
                    <a:pt x="6287" y="5361"/>
                    <a:pt x="6082" y="5797"/>
                    <a:pt x="5927" y="6247"/>
                  </a:cubicBezTo>
                  <a:cubicBezTo>
                    <a:pt x="5633" y="7083"/>
                    <a:pt x="5592" y="8232"/>
                    <a:pt x="6215" y="8931"/>
                  </a:cubicBezTo>
                  <a:cubicBezTo>
                    <a:pt x="6539" y="9296"/>
                    <a:pt x="6915" y="9437"/>
                    <a:pt x="7303" y="9437"/>
                  </a:cubicBezTo>
                  <a:cubicBezTo>
                    <a:pt x="7969" y="9437"/>
                    <a:pt x="8672" y="9020"/>
                    <a:pt x="9212" y="8606"/>
                  </a:cubicBezTo>
                  <a:cubicBezTo>
                    <a:pt x="9608" y="8304"/>
                    <a:pt x="9965" y="7961"/>
                    <a:pt x="10298" y="7600"/>
                  </a:cubicBezTo>
                  <a:lnTo>
                    <a:pt x="10298" y="7600"/>
                  </a:lnTo>
                  <a:cubicBezTo>
                    <a:pt x="10281" y="8018"/>
                    <a:pt x="10285" y="8442"/>
                    <a:pt x="10361" y="8865"/>
                  </a:cubicBezTo>
                  <a:cubicBezTo>
                    <a:pt x="10561" y="10009"/>
                    <a:pt x="11434" y="10891"/>
                    <a:pt x="12605" y="11002"/>
                  </a:cubicBezTo>
                  <a:cubicBezTo>
                    <a:pt x="12699" y="11011"/>
                    <a:pt x="12793" y="11015"/>
                    <a:pt x="12886" y="11015"/>
                  </a:cubicBezTo>
                  <a:cubicBezTo>
                    <a:pt x="13880" y="11015"/>
                    <a:pt x="14863" y="10510"/>
                    <a:pt x="15485" y="9742"/>
                  </a:cubicBezTo>
                  <a:cubicBezTo>
                    <a:pt x="15819" y="9327"/>
                    <a:pt x="16068" y="8865"/>
                    <a:pt x="16269" y="8380"/>
                  </a:cubicBezTo>
                  <a:cubicBezTo>
                    <a:pt x="16340" y="8486"/>
                    <a:pt x="16411" y="8593"/>
                    <a:pt x="16491" y="8695"/>
                  </a:cubicBezTo>
                  <a:cubicBezTo>
                    <a:pt x="17070" y="9438"/>
                    <a:pt x="17965" y="10143"/>
                    <a:pt x="18949" y="10174"/>
                  </a:cubicBezTo>
                  <a:cubicBezTo>
                    <a:pt x="18970" y="10174"/>
                    <a:pt x="18992" y="10175"/>
                    <a:pt x="19013" y="10175"/>
                  </a:cubicBezTo>
                  <a:cubicBezTo>
                    <a:pt x="19867" y="10175"/>
                    <a:pt x="20596" y="9569"/>
                    <a:pt x="20734" y="8717"/>
                  </a:cubicBezTo>
                  <a:cubicBezTo>
                    <a:pt x="20757" y="8588"/>
                    <a:pt x="20765" y="8454"/>
                    <a:pt x="20765" y="8326"/>
                  </a:cubicBezTo>
                  <a:cubicBezTo>
                    <a:pt x="21162" y="8575"/>
                    <a:pt x="21563" y="8820"/>
                    <a:pt x="21976" y="9038"/>
                  </a:cubicBezTo>
                  <a:cubicBezTo>
                    <a:pt x="22607" y="9367"/>
                    <a:pt x="23348" y="9649"/>
                    <a:pt x="24079" y="9649"/>
                  </a:cubicBezTo>
                  <a:cubicBezTo>
                    <a:pt x="24365" y="9649"/>
                    <a:pt x="24649" y="9606"/>
                    <a:pt x="24924" y="9506"/>
                  </a:cubicBezTo>
                  <a:cubicBezTo>
                    <a:pt x="25699" y="9225"/>
                    <a:pt x="26260" y="8534"/>
                    <a:pt x="26443" y="7787"/>
                  </a:cubicBezTo>
                  <a:cubicBezTo>
                    <a:pt x="27112" y="8034"/>
                    <a:pt x="27852" y="8205"/>
                    <a:pt x="28531" y="8205"/>
                  </a:cubicBezTo>
                  <a:cubicBezTo>
                    <a:pt x="29663" y="8205"/>
                    <a:pt x="30627" y="7730"/>
                    <a:pt x="30818" y="6335"/>
                  </a:cubicBezTo>
                  <a:cubicBezTo>
                    <a:pt x="31171" y="3722"/>
                    <a:pt x="28126" y="2694"/>
                    <a:pt x="26193" y="1985"/>
                  </a:cubicBezTo>
                  <a:cubicBezTo>
                    <a:pt x="22593" y="666"/>
                    <a:pt x="18739" y="0"/>
                    <a:pt x="14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f3ea9f085e_0_1646"/>
            <p:cNvSpPr/>
            <p:nvPr/>
          </p:nvSpPr>
          <p:spPr>
            <a:xfrm>
              <a:off x="2368750" y="1745525"/>
              <a:ext cx="125" cy="150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4" y="1"/>
                  </a:moveTo>
                  <a:cubicBezTo>
                    <a:pt x="4" y="1"/>
                    <a:pt x="0" y="1"/>
                    <a:pt x="0" y="5"/>
                  </a:cubicBezTo>
                  <a:cubicBezTo>
                    <a:pt x="0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8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f3ea9f085e_0_1646"/>
            <p:cNvSpPr/>
            <p:nvPr/>
          </p:nvSpPr>
          <p:spPr>
            <a:xfrm>
              <a:off x="2234050" y="1959900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0" y="1"/>
                  </a:moveTo>
                  <a:lnTo>
                    <a:pt x="0" y="5"/>
                  </a:lnTo>
                  <a:close/>
                </a:path>
              </a:pathLst>
            </a:custGeom>
            <a:solidFill>
              <a:srgbClr val="C8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f3ea9f085e_0_1646"/>
            <p:cNvSpPr/>
            <p:nvPr/>
          </p:nvSpPr>
          <p:spPr>
            <a:xfrm>
              <a:off x="3704300" y="2098050"/>
              <a:ext cx="27625" cy="97075"/>
            </a:xfrm>
            <a:custGeom>
              <a:avLst/>
              <a:gdLst/>
              <a:ahLst/>
              <a:cxnLst/>
              <a:rect l="l" t="t" r="r" b="b"/>
              <a:pathLst>
                <a:path w="1105" h="3883" extrusionOk="0">
                  <a:moveTo>
                    <a:pt x="1" y="3874"/>
                  </a:moveTo>
                  <a:lnTo>
                    <a:pt x="1" y="3882"/>
                  </a:lnTo>
                  <a:lnTo>
                    <a:pt x="1" y="3874"/>
                  </a:lnTo>
                  <a:close/>
                  <a:moveTo>
                    <a:pt x="1105" y="9"/>
                  </a:moveTo>
                  <a:cubicBezTo>
                    <a:pt x="1096" y="111"/>
                    <a:pt x="1088" y="210"/>
                    <a:pt x="1074" y="312"/>
                  </a:cubicBezTo>
                  <a:cubicBezTo>
                    <a:pt x="1069" y="362"/>
                    <a:pt x="1061" y="415"/>
                    <a:pt x="1056" y="463"/>
                  </a:cubicBezTo>
                  <a:cubicBezTo>
                    <a:pt x="1061" y="415"/>
                    <a:pt x="1069" y="362"/>
                    <a:pt x="1074" y="312"/>
                  </a:cubicBezTo>
                  <a:cubicBezTo>
                    <a:pt x="1088" y="210"/>
                    <a:pt x="1096" y="111"/>
                    <a:pt x="1105" y="9"/>
                  </a:cubicBezTo>
                  <a:close/>
                  <a:moveTo>
                    <a:pt x="1105" y="0"/>
                  </a:moveTo>
                  <a:lnTo>
                    <a:pt x="1105" y="9"/>
                  </a:lnTo>
                  <a:close/>
                </a:path>
              </a:pathLst>
            </a:custGeom>
            <a:solidFill>
              <a:srgbClr val="3A7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f3ea9f085e_0_1646"/>
            <p:cNvSpPr/>
            <p:nvPr/>
          </p:nvSpPr>
          <p:spPr>
            <a:xfrm>
              <a:off x="3310850" y="2258225"/>
              <a:ext cx="379350" cy="295425"/>
            </a:xfrm>
            <a:custGeom>
              <a:avLst/>
              <a:gdLst/>
              <a:ahLst/>
              <a:cxnLst/>
              <a:rect l="l" t="t" r="r" b="b"/>
              <a:pathLst>
                <a:path w="15174" h="11817" extrusionOk="0">
                  <a:moveTo>
                    <a:pt x="3851" y="8450"/>
                  </a:moveTo>
                  <a:cubicBezTo>
                    <a:pt x="3317" y="10164"/>
                    <a:pt x="1866" y="11567"/>
                    <a:pt x="0" y="11816"/>
                  </a:cubicBezTo>
                  <a:cubicBezTo>
                    <a:pt x="1866" y="11567"/>
                    <a:pt x="3317" y="10164"/>
                    <a:pt x="3851" y="8450"/>
                  </a:cubicBezTo>
                  <a:close/>
                  <a:moveTo>
                    <a:pt x="11286" y="5614"/>
                  </a:moveTo>
                  <a:cubicBezTo>
                    <a:pt x="11206" y="5641"/>
                    <a:pt x="11126" y="5659"/>
                    <a:pt x="11050" y="5676"/>
                  </a:cubicBezTo>
                  <a:cubicBezTo>
                    <a:pt x="11126" y="5659"/>
                    <a:pt x="11206" y="5641"/>
                    <a:pt x="11286" y="5614"/>
                  </a:cubicBezTo>
                  <a:close/>
                  <a:moveTo>
                    <a:pt x="15174" y="0"/>
                  </a:moveTo>
                  <a:cubicBezTo>
                    <a:pt x="14679" y="1509"/>
                    <a:pt x="13945" y="2943"/>
                    <a:pt x="12983" y="4213"/>
                  </a:cubicBezTo>
                  <a:cubicBezTo>
                    <a:pt x="13945" y="2943"/>
                    <a:pt x="14679" y="1509"/>
                    <a:pt x="15174" y="0"/>
                  </a:cubicBezTo>
                  <a:close/>
                </a:path>
              </a:pathLst>
            </a:custGeom>
            <a:solidFill>
              <a:srgbClr val="468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f3ea9f085e_0_1646"/>
            <p:cNvSpPr/>
            <p:nvPr/>
          </p:nvSpPr>
          <p:spPr>
            <a:xfrm>
              <a:off x="2994850" y="2503875"/>
              <a:ext cx="208150" cy="91275"/>
            </a:xfrm>
            <a:custGeom>
              <a:avLst/>
              <a:gdLst/>
              <a:ahLst/>
              <a:cxnLst/>
              <a:rect l="l" t="t" r="r" b="b"/>
              <a:pathLst>
                <a:path w="8326" h="3651" extrusionOk="0">
                  <a:moveTo>
                    <a:pt x="311" y="3486"/>
                  </a:moveTo>
                  <a:cubicBezTo>
                    <a:pt x="214" y="3549"/>
                    <a:pt x="107" y="3603"/>
                    <a:pt x="1" y="3651"/>
                  </a:cubicBezTo>
                  <a:cubicBezTo>
                    <a:pt x="107" y="3603"/>
                    <a:pt x="214" y="3549"/>
                    <a:pt x="311" y="3486"/>
                  </a:cubicBezTo>
                  <a:lnTo>
                    <a:pt x="311" y="3486"/>
                  </a:lnTo>
                  <a:close/>
                  <a:moveTo>
                    <a:pt x="1844" y="1296"/>
                  </a:moveTo>
                  <a:cubicBezTo>
                    <a:pt x="1630" y="2027"/>
                    <a:pt x="1287" y="2689"/>
                    <a:pt x="749" y="3170"/>
                  </a:cubicBezTo>
                  <a:lnTo>
                    <a:pt x="749" y="3170"/>
                  </a:lnTo>
                  <a:cubicBezTo>
                    <a:pt x="1287" y="2689"/>
                    <a:pt x="1630" y="2027"/>
                    <a:pt x="1844" y="1296"/>
                  </a:cubicBezTo>
                  <a:cubicBezTo>
                    <a:pt x="1888" y="1363"/>
                    <a:pt x="1932" y="1429"/>
                    <a:pt x="1977" y="1492"/>
                  </a:cubicBezTo>
                  <a:cubicBezTo>
                    <a:pt x="1932" y="1429"/>
                    <a:pt x="1888" y="1363"/>
                    <a:pt x="1844" y="1296"/>
                  </a:cubicBezTo>
                  <a:close/>
                  <a:moveTo>
                    <a:pt x="8326" y="1"/>
                  </a:moveTo>
                  <a:cubicBezTo>
                    <a:pt x="8152" y="445"/>
                    <a:pt x="7961" y="887"/>
                    <a:pt x="7729" y="1314"/>
                  </a:cubicBezTo>
                  <a:cubicBezTo>
                    <a:pt x="7961" y="887"/>
                    <a:pt x="8152" y="445"/>
                    <a:pt x="8326" y="1"/>
                  </a:cubicBezTo>
                  <a:close/>
                </a:path>
              </a:pathLst>
            </a:custGeom>
            <a:solidFill>
              <a:srgbClr val="563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f3ea9f085e_0_1646"/>
            <p:cNvSpPr/>
            <p:nvPr/>
          </p:nvSpPr>
          <p:spPr>
            <a:xfrm>
              <a:off x="3002625" y="2583100"/>
              <a:ext cx="10950" cy="7950"/>
            </a:xfrm>
            <a:custGeom>
              <a:avLst/>
              <a:gdLst/>
              <a:ahLst/>
              <a:cxnLst/>
              <a:rect l="l" t="t" r="r" b="b"/>
              <a:pathLst>
                <a:path w="438" h="318" extrusionOk="0">
                  <a:moveTo>
                    <a:pt x="438" y="1"/>
                  </a:moveTo>
                  <a:cubicBezTo>
                    <a:pt x="304" y="117"/>
                    <a:pt x="161" y="224"/>
                    <a:pt x="0" y="317"/>
                  </a:cubicBezTo>
                  <a:lnTo>
                    <a:pt x="0" y="317"/>
                  </a:lnTo>
                  <a:cubicBezTo>
                    <a:pt x="161" y="224"/>
                    <a:pt x="304" y="117"/>
                    <a:pt x="438" y="1"/>
                  </a:cubicBezTo>
                  <a:close/>
                </a:path>
              </a:pathLst>
            </a:custGeom>
            <a:solidFill>
              <a:srgbClr val="3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f3ea9f085e_0_1646"/>
            <p:cNvSpPr/>
            <p:nvPr/>
          </p:nvSpPr>
          <p:spPr>
            <a:xfrm>
              <a:off x="3297150" y="2553850"/>
              <a:ext cx="11725" cy="700"/>
            </a:xfrm>
            <a:custGeom>
              <a:avLst/>
              <a:gdLst/>
              <a:ahLst/>
              <a:cxnLst/>
              <a:rect l="l" t="t" r="r" b="b"/>
              <a:pathLst>
                <a:path w="469" h="28" extrusionOk="0">
                  <a:moveTo>
                    <a:pt x="468" y="1"/>
                  </a:moveTo>
                  <a:cubicBezTo>
                    <a:pt x="312" y="22"/>
                    <a:pt x="156" y="28"/>
                    <a:pt x="0" y="28"/>
                  </a:cubicBezTo>
                  <a:lnTo>
                    <a:pt x="0" y="28"/>
                  </a:lnTo>
                  <a:cubicBezTo>
                    <a:pt x="156" y="28"/>
                    <a:pt x="312" y="22"/>
                    <a:pt x="468" y="1"/>
                  </a:cubicBezTo>
                  <a:close/>
                </a:path>
              </a:pathLst>
            </a:custGeom>
            <a:solidFill>
              <a:srgbClr val="468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f3ea9f085e_0_1646"/>
            <p:cNvSpPr/>
            <p:nvPr/>
          </p:nvSpPr>
          <p:spPr>
            <a:xfrm>
              <a:off x="1918825" y="2434475"/>
              <a:ext cx="1020475" cy="484400"/>
            </a:xfrm>
            <a:custGeom>
              <a:avLst/>
              <a:gdLst/>
              <a:ahLst/>
              <a:cxnLst/>
              <a:rect l="l" t="t" r="r" b="b"/>
              <a:pathLst>
                <a:path w="40819" h="19376" extrusionOk="0">
                  <a:moveTo>
                    <a:pt x="29754" y="1"/>
                  </a:moveTo>
                  <a:cubicBezTo>
                    <a:pt x="29097" y="1"/>
                    <a:pt x="28439" y="51"/>
                    <a:pt x="27788" y="154"/>
                  </a:cubicBezTo>
                  <a:cubicBezTo>
                    <a:pt x="25847" y="457"/>
                    <a:pt x="24026" y="1223"/>
                    <a:pt x="22503" y="2304"/>
                  </a:cubicBezTo>
                  <a:cubicBezTo>
                    <a:pt x="21741" y="2847"/>
                    <a:pt x="21069" y="3476"/>
                    <a:pt x="20495" y="4170"/>
                  </a:cubicBezTo>
                  <a:cubicBezTo>
                    <a:pt x="20223" y="4495"/>
                    <a:pt x="20001" y="4846"/>
                    <a:pt x="19729" y="5167"/>
                  </a:cubicBezTo>
                  <a:cubicBezTo>
                    <a:pt x="19526" y="5415"/>
                    <a:pt x="19244" y="5697"/>
                    <a:pt x="18869" y="5697"/>
                  </a:cubicBezTo>
                  <a:cubicBezTo>
                    <a:pt x="18866" y="5697"/>
                    <a:pt x="18863" y="5697"/>
                    <a:pt x="18860" y="5697"/>
                  </a:cubicBezTo>
                  <a:cubicBezTo>
                    <a:pt x="18380" y="5697"/>
                    <a:pt x="17935" y="5319"/>
                    <a:pt x="17557" y="5101"/>
                  </a:cubicBezTo>
                  <a:cubicBezTo>
                    <a:pt x="17097" y="4842"/>
                    <a:pt x="16612" y="4624"/>
                    <a:pt x="16100" y="4464"/>
                  </a:cubicBezTo>
                  <a:cubicBezTo>
                    <a:pt x="15686" y="4337"/>
                    <a:pt x="15258" y="4269"/>
                    <a:pt x="14833" y="4269"/>
                  </a:cubicBezTo>
                  <a:cubicBezTo>
                    <a:pt x="14198" y="4269"/>
                    <a:pt x="13574" y="4422"/>
                    <a:pt x="13024" y="4758"/>
                  </a:cubicBezTo>
                  <a:cubicBezTo>
                    <a:pt x="12218" y="5251"/>
                    <a:pt x="11590" y="6102"/>
                    <a:pt x="10606" y="6334"/>
                  </a:cubicBezTo>
                  <a:cubicBezTo>
                    <a:pt x="10500" y="6360"/>
                    <a:pt x="10400" y="6372"/>
                    <a:pt x="10304" y="6372"/>
                  </a:cubicBezTo>
                  <a:cubicBezTo>
                    <a:pt x="9939" y="6372"/>
                    <a:pt x="9641" y="6200"/>
                    <a:pt x="9324" y="5995"/>
                  </a:cubicBezTo>
                  <a:cubicBezTo>
                    <a:pt x="8955" y="5750"/>
                    <a:pt x="8581" y="5541"/>
                    <a:pt x="8148" y="5390"/>
                  </a:cubicBezTo>
                  <a:cubicBezTo>
                    <a:pt x="7565" y="5179"/>
                    <a:pt x="6919" y="5075"/>
                    <a:pt x="6270" y="5075"/>
                  </a:cubicBezTo>
                  <a:cubicBezTo>
                    <a:pt x="5135" y="5075"/>
                    <a:pt x="3986" y="5393"/>
                    <a:pt x="3132" y="6013"/>
                  </a:cubicBezTo>
                  <a:cubicBezTo>
                    <a:pt x="2931" y="6160"/>
                    <a:pt x="2762" y="6325"/>
                    <a:pt x="2602" y="6494"/>
                  </a:cubicBezTo>
                  <a:cubicBezTo>
                    <a:pt x="2592" y="6498"/>
                    <a:pt x="2583" y="6503"/>
                    <a:pt x="2575" y="6503"/>
                  </a:cubicBezTo>
                  <a:cubicBezTo>
                    <a:pt x="2503" y="6525"/>
                    <a:pt x="2446" y="6552"/>
                    <a:pt x="2378" y="6579"/>
                  </a:cubicBezTo>
                  <a:cubicBezTo>
                    <a:pt x="2458" y="6454"/>
                    <a:pt x="2538" y="6330"/>
                    <a:pt x="2619" y="6209"/>
                  </a:cubicBezTo>
                  <a:cubicBezTo>
                    <a:pt x="2722" y="6063"/>
                    <a:pt x="2561" y="5891"/>
                    <a:pt x="2402" y="5891"/>
                  </a:cubicBezTo>
                  <a:cubicBezTo>
                    <a:pt x="2347" y="5891"/>
                    <a:pt x="2293" y="5911"/>
                    <a:pt x="2250" y="5960"/>
                  </a:cubicBezTo>
                  <a:cubicBezTo>
                    <a:pt x="1679" y="6592"/>
                    <a:pt x="1155" y="7296"/>
                    <a:pt x="820" y="8052"/>
                  </a:cubicBezTo>
                  <a:cubicBezTo>
                    <a:pt x="473" y="8836"/>
                    <a:pt x="259" y="9646"/>
                    <a:pt x="161" y="10483"/>
                  </a:cubicBezTo>
                  <a:cubicBezTo>
                    <a:pt x="1" y="11783"/>
                    <a:pt x="58" y="14032"/>
                    <a:pt x="1929" y="14406"/>
                  </a:cubicBezTo>
                  <a:cubicBezTo>
                    <a:pt x="2081" y="14435"/>
                    <a:pt x="2235" y="14449"/>
                    <a:pt x="2389" y="14449"/>
                  </a:cubicBezTo>
                  <a:cubicBezTo>
                    <a:pt x="2544" y="14449"/>
                    <a:pt x="2697" y="14435"/>
                    <a:pt x="2846" y="14406"/>
                  </a:cubicBezTo>
                  <a:cubicBezTo>
                    <a:pt x="2873" y="15772"/>
                    <a:pt x="3518" y="17104"/>
                    <a:pt x="5068" y="17687"/>
                  </a:cubicBezTo>
                  <a:cubicBezTo>
                    <a:pt x="5456" y="17834"/>
                    <a:pt x="5872" y="17913"/>
                    <a:pt x="6286" y="17913"/>
                  </a:cubicBezTo>
                  <a:cubicBezTo>
                    <a:pt x="6788" y="17913"/>
                    <a:pt x="7287" y="17796"/>
                    <a:pt x="7726" y="17545"/>
                  </a:cubicBezTo>
                  <a:cubicBezTo>
                    <a:pt x="7891" y="17451"/>
                    <a:pt x="8047" y="17340"/>
                    <a:pt x="8189" y="17219"/>
                  </a:cubicBezTo>
                  <a:cubicBezTo>
                    <a:pt x="8670" y="18168"/>
                    <a:pt x="9596" y="18902"/>
                    <a:pt x="10909" y="19005"/>
                  </a:cubicBezTo>
                  <a:cubicBezTo>
                    <a:pt x="10986" y="19011"/>
                    <a:pt x="11063" y="19014"/>
                    <a:pt x="11138" y="19014"/>
                  </a:cubicBezTo>
                  <a:cubicBezTo>
                    <a:pt x="12133" y="19014"/>
                    <a:pt x="12987" y="18478"/>
                    <a:pt x="13384" y="17753"/>
                  </a:cubicBezTo>
                  <a:cubicBezTo>
                    <a:pt x="13616" y="18034"/>
                    <a:pt x="13852" y="18314"/>
                    <a:pt x="14097" y="18587"/>
                  </a:cubicBezTo>
                  <a:cubicBezTo>
                    <a:pt x="14560" y="19083"/>
                    <a:pt x="15162" y="19376"/>
                    <a:pt x="15858" y="19376"/>
                  </a:cubicBezTo>
                  <a:cubicBezTo>
                    <a:pt x="15999" y="19376"/>
                    <a:pt x="16144" y="19364"/>
                    <a:pt x="16292" y="19339"/>
                  </a:cubicBezTo>
                  <a:cubicBezTo>
                    <a:pt x="17329" y="19165"/>
                    <a:pt x="17939" y="18533"/>
                    <a:pt x="18305" y="17767"/>
                  </a:cubicBezTo>
                  <a:cubicBezTo>
                    <a:pt x="18420" y="17963"/>
                    <a:pt x="18558" y="18150"/>
                    <a:pt x="18723" y="18324"/>
                  </a:cubicBezTo>
                  <a:cubicBezTo>
                    <a:pt x="19200" y="18819"/>
                    <a:pt x="19928" y="19160"/>
                    <a:pt x="20672" y="19160"/>
                  </a:cubicBezTo>
                  <a:cubicBezTo>
                    <a:pt x="20831" y="19160"/>
                    <a:pt x="20991" y="19144"/>
                    <a:pt x="21149" y="19112"/>
                  </a:cubicBezTo>
                  <a:cubicBezTo>
                    <a:pt x="22045" y="18925"/>
                    <a:pt x="22516" y="18324"/>
                    <a:pt x="22752" y="17620"/>
                  </a:cubicBezTo>
                  <a:cubicBezTo>
                    <a:pt x="22819" y="17705"/>
                    <a:pt x="22877" y="17785"/>
                    <a:pt x="22948" y="17866"/>
                  </a:cubicBezTo>
                  <a:cubicBezTo>
                    <a:pt x="23408" y="18387"/>
                    <a:pt x="24038" y="19002"/>
                    <a:pt x="24848" y="19002"/>
                  </a:cubicBezTo>
                  <a:cubicBezTo>
                    <a:pt x="24894" y="19002"/>
                    <a:pt x="24940" y="19000"/>
                    <a:pt x="24987" y="18996"/>
                  </a:cubicBezTo>
                  <a:cubicBezTo>
                    <a:pt x="25833" y="18925"/>
                    <a:pt x="26350" y="18240"/>
                    <a:pt x="26720" y="17642"/>
                  </a:cubicBezTo>
                  <a:cubicBezTo>
                    <a:pt x="26875" y="17389"/>
                    <a:pt x="27008" y="17126"/>
                    <a:pt x="27129" y="16855"/>
                  </a:cubicBezTo>
                  <a:cubicBezTo>
                    <a:pt x="27713" y="17564"/>
                    <a:pt x="28652" y="18051"/>
                    <a:pt x="29667" y="18051"/>
                  </a:cubicBezTo>
                  <a:cubicBezTo>
                    <a:pt x="29773" y="18051"/>
                    <a:pt x="29880" y="18045"/>
                    <a:pt x="29987" y="18034"/>
                  </a:cubicBezTo>
                  <a:cubicBezTo>
                    <a:pt x="31274" y="17905"/>
                    <a:pt x="32276" y="17073"/>
                    <a:pt x="32640" y="16049"/>
                  </a:cubicBezTo>
                  <a:cubicBezTo>
                    <a:pt x="33231" y="16460"/>
                    <a:pt x="33962" y="16718"/>
                    <a:pt x="34706" y="16718"/>
                  </a:cubicBezTo>
                  <a:cubicBezTo>
                    <a:pt x="34984" y="16718"/>
                    <a:pt x="35264" y="16682"/>
                    <a:pt x="35539" y="16605"/>
                  </a:cubicBezTo>
                  <a:cubicBezTo>
                    <a:pt x="36616" y="16302"/>
                    <a:pt x="37436" y="15390"/>
                    <a:pt x="37502" y="14414"/>
                  </a:cubicBezTo>
                  <a:cubicBezTo>
                    <a:pt x="37556" y="14406"/>
                    <a:pt x="37609" y="14393"/>
                    <a:pt x="37663" y="14375"/>
                  </a:cubicBezTo>
                  <a:cubicBezTo>
                    <a:pt x="38162" y="14223"/>
                    <a:pt x="38495" y="13907"/>
                    <a:pt x="38807" y="13551"/>
                  </a:cubicBezTo>
                  <a:cubicBezTo>
                    <a:pt x="39475" y="12785"/>
                    <a:pt x="39978" y="11913"/>
                    <a:pt x="40317" y="10995"/>
                  </a:cubicBezTo>
                  <a:cubicBezTo>
                    <a:pt x="40486" y="10532"/>
                    <a:pt x="40592" y="10065"/>
                    <a:pt x="40668" y="9584"/>
                  </a:cubicBezTo>
                  <a:cubicBezTo>
                    <a:pt x="40717" y="9237"/>
                    <a:pt x="40819" y="8792"/>
                    <a:pt x="40628" y="8467"/>
                  </a:cubicBezTo>
                  <a:cubicBezTo>
                    <a:pt x="40730" y="7643"/>
                    <a:pt x="40543" y="6761"/>
                    <a:pt x="40223" y="6009"/>
                  </a:cubicBezTo>
                  <a:cubicBezTo>
                    <a:pt x="39831" y="5096"/>
                    <a:pt x="39243" y="4273"/>
                    <a:pt x="38531" y="3525"/>
                  </a:cubicBezTo>
                  <a:cubicBezTo>
                    <a:pt x="37245" y="2189"/>
                    <a:pt x="35548" y="1196"/>
                    <a:pt x="33674" y="609"/>
                  </a:cubicBezTo>
                  <a:cubicBezTo>
                    <a:pt x="32412" y="209"/>
                    <a:pt x="31085" y="1"/>
                    <a:pt x="29754" y="1"/>
                  </a:cubicBezTo>
                  <a:close/>
                </a:path>
              </a:pathLst>
            </a:custGeom>
            <a:solidFill>
              <a:srgbClr val="408E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f3ea9f085e_0_1646"/>
            <p:cNvSpPr/>
            <p:nvPr/>
          </p:nvSpPr>
          <p:spPr>
            <a:xfrm>
              <a:off x="1933650" y="2350150"/>
              <a:ext cx="1024050" cy="434575"/>
            </a:xfrm>
            <a:custGeom>
              <a:avLst/>
              <a:gdLst/>
              <a:ahLst/>
              <a:cxnLst/>
              <a:rect l="l" t="t" r="r" b="b"/>
              <a:pathLst>
                <a:path w="40962" h="17383" extrusionOk="0">
                  <a:moveTo>
                    <a:pt x="21049" y="0"/>
                  </a:moveTo>
                  <a:cubicBezTo>
                    <a:pt x="19427" y="0"/>
                    <a:pt x="17807" y="89"/>
                    <a:pt x="16193" y="317"/>
                  </a:cubicBezTo>
                  <a:cubicBezTo>
                    <a:pt x="13989" y="629"/>
                    <a:pt x="11848" y="1167"/>
                    <a:pt x="9711" y="1715"/>
                  </a:cubicBezTo>
                  <a:cubicBezTo>
                    <a:pt x="7475" y="2285"/>
                    <a:pt x="5241" y="2854"/>
                    <a:pt x="3010" y="3425"/>
                  </a:cubicBezTo>
                  <a:cubicBezTo>
                    <a:pt x="2650" y="3518"/>
                    <a:pt x="2551" y="3812"/>
                    <a:pt x="2636" y="4056"/>
                  </a:cubicBezTo>
                  <a:cubicBezTo>
                    <a:pt x="1536" y="4956"/>
                    <a:pt x="766" y="6145"/>
                    <a:pt x="365" y="7428"/>
                  </a:cubicBezTo>
                  <a:cubicBezTo>
                    <a:pt x="98" y="8291"/>
                    <a:pt x="1" y="9208"/>
                    <a:pt x="108" y="10099"/>
                  </a:cubicBezTo>
                  <a:cubicBezTo>
                    <a:pt x="209" y="10936"/>
                    <a:pt x="503" y="11986"/>
                    <a:pt x="1594" y="12200"/>
                  </a:cubicBezTo>
                  <a:cubicBezTo>
                    <a:pt x="1704" y="12223"/>
                    <a:pt x="1815" y="12234"/>
                    <a:pt x="1926" y="12234"/>
                  </a:cubicBezTo>
                  <a:cubicBezTo>
                    <a:pt x="2181" y="12234"/>
                    <a:pt x="2435" y="12177"/>
                    <a:pt x="2667" y="12084"/>
                  </a:cubicBezTo>
                  <a:lnTo>
                    <a:pt x="2667" y="12084"/>
                  </a:lnTo>
                  <a:cubicBezTo>
                    <a:pt x="2623" y="13001"/>
                    <a:pt x="2792" y="13928"/>
                    <a:pt x="3197" y="14791"/>
                  </a:cubicBezTo>
                  <a:cubicBezTo>
                    <a:pt x="3379" y="15183"/>
                    <a:pt x="3597" y="15561"/>
                    <a:pt x="3865" y="15913"/>
                  </a:cubicBezTo>
                  <a:cubicBezTo>
                    <a:pt x="4141" y="16274"/>
                    <a:pt x="4462" y="16671"/>
                    <a:pt x="4911" y="16879"/>
                  </a:cubicBezTo>
                  <a:cubicBezTo>
                    <a:pt x="5149" y="16989"/>
                    <a:pt x="5389" y="17037"/>
                    <a:pt x="5624" y="17037"/>
                  </a:cubicBezTo>
                  <a:cubicBezTo>
                    <a:pt x="6414" y="17037"/>
                    <a:pt x="7158" y="16498"/>
                    <a:pt x="7645" y="15966"/>
                  </a:cubicBezTo>
                  <a:cubicBezTo>
                    <a:pt x="7822" y="15771"/>
                    <a:pt x="7983" y="15570"/>
                    <a:pt x="8122" y="15356"/>
                  </a:cubicBezTo>
                  <a:cubicBezTo>
                    <a:pt x="8184" y="15499"/>
                    <a:pt x="8250" y="15637"/>
                    <a:pt x="8330" y="15775"/>
                  </a:cubicBezTo>
                  <a:cubicBezTo>
                    <a:pt x="8816" y="16572"/>
                    <a:pt x="9711" y="17071"/>
                    <a:pt x="10740" y="17146"/>
                  </a:cubicBezTo>
                  <a:cubicBezTo>
                    <a:pt x="10825" y="17153"/>
                    <a:pt x="10910" y="17156"/>
                    <a:pt x="10993" y="17156"/>
                  </a:cubicBezTo>
                  <a:cubicBezTo>
                    <a:pt x="12073" y="17156"/>
                    <a:pt x="12995" y="16606"/>
                    <a:pt x="13491" y="15837"/>
                  </a:cubicBezTo>
                  <a:cubicBezTo>
                    <a:pt x="13656" y="16078"/>
                    <a:pt x="13843" y="16309"/>
                    <a:pt x="14069" y="16515"/>
                  </a:cubicBezTo>
                  <a:cubicBezTo>
                    <a:pt x="14638" y="17032"/>
                    <a:pt x="15431" y="17382"/>
                    <a:pt x="16251" y="17382"/>
                  </a:cubicBezTo>
                  <a:cubicBezTo>
                    <a:pt x="16433" y="17382"/>
                    <a:pt x="16616" y="17365"/>
                    <a:pt x="16798" y="17329"/>
                  </a:cubicBezTo>
                  <a:cubicBezTo>
                    <a:pt x="17787" y="17129"/>
                    <a:pt x="18397" y="16465"/>
                    <a:pt x="18754" y="15677"/>
                  </a:cubicBezTo>
                  <a:cubicBezTo>
                    <a:pt x="19345" y="16395"/>
                    <a:pt x="20257" y="16899"/>
                    <a:pt x="21284" y="16899"/>
                  </a:cubicBezTo>
                  <a:cubicBezTo>
                    <a:pt x="21347" y="16899"/>
                    <a:pt x="21410" y="16897"/>
                    <a:pt x="21473" y="16893"/>
                  </a:cubicBezTo>
                  <a:cubicBezTo>
                    <a:pt x="22609" y="16821"/>
                    <a:pt x="23620" y="16118"/>
                    <a:pt x="24051" y="15218"/>
                  </a:cubicBezTo>
                  <a:cubicBezTo>
                    <a:pt x="24715" y="16003"/>
                    <a:pt x="25543" y="16692"/>
                    <a:pt x="26612" y="16920"/>
                  </a:cubicBezTo>
                  <a:cubicBezTo>
                    <a:pt x="26851" y="16970"/>
                    <a:pt x="27085" y="16994"/>
                    <a:pt x="27312" y="16994"/>
                  </a:cubicBezTo>
                  <a:cubicBezTo>
                    <a:pt x="28638" y="16994"/>
                    <a:pt x="29729" y="16179"/>
                    <a:pt x="30329" y="15130"/>
                  </a:cubicBezTo>
                  <a:cubicBezTo>
                    <a:pt x="30525" y="14791"/>
                    <a:pt x="30685" y="14435"/>
                    <a:pt x="30819" y="14070"/>
                  </a:cubicBezTo>
                  <a:cubicBezTo>
                    <a:pt x="31350" y="14497"/>
                    <a:pt x="32103" y="14736"/>
                    <a:pt x="32835" y="14736"/>
                  </a:cubicBezTo>
                  <a:cubicBezTo>
                    <a:pt x="33164" y="14736"/>
                    <a:pt x="33489" y="14688"/>
                    <a:pt x="33788" y="14587"/>
                  </a:cubicBezTo>
                  <a:cubicBezTo>
                    <a:pt x="34883" y="14221"/>
                    <a:pt x="35524" y="13348"/>
                    <a:pt x="35738" y="12387"/>
                  </a:cubicBezTo>
                  <a:cubicBezTo>
                    <a:pt x="36380" y="13003"/>
                    <a:pt x="37179" y="13481"/>
                    <a:pt x="38122" y="13481"/>
                  </a:cubicBezTo>
                  <a:cubicBezTo>
                    <a:pt x="38167" y="13481"/>
                    <a:pt x="38213" y="13480"/>
                    <a:pt x="38259" y="13478"/>
                  </a:cubicBezTo>
                  <a:cubicBezTo>
                    <a:pt x="39866" y="13393"/>
                    <a:pt x="40636" y="12103"/>
                    <a:pt x="40801" y="10851"/>
                  </a:cubicBezTo>
                  <a:cubicBezTo>
                    <a:pt x="40961" y="9600"/>
                    <a:pt x="40596" y="8250"/>
                    <a:pt x="40061" y="7093"/>
                  </a:cubicBezTo>
                  <a:cubicBezTo>
                    <a:pt x="39478" y="5838"/>
                    <a:pt x="38633" y="4685"/>
                    <a:pt x="37550" y="3709"/>
                  </a:cubicBezTo>
                  <a:cubicBezTo>
                    <a:pt x="36513" y="2770"/>
                    <a:pt x="35257" y="1991"/>
                    <a:pt x="33882" y="1479"/>
                  </a:cubicBezTo>
                  <a:cubicBezTo>
                    <a:pt x="32137" y="824"/>
                    <a:pt x="30253" y="624"/>
                    <a:pt x="28379" y="442"/>
                  </a:cubicBezTo>
                  <a:cubicBezTo>
                    <a:pt x="25945" y="203"/>
                    <a:pt x="23495" y="0"/>
                    <a:pt x="210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f3ea9f085e_0_1646"/>
            <p:cNvSpPr/>
            <p:nvPr/>
          </p:nvSpPr>
          <p:spPr>
            <a:xfrm>
              <a:off x="1970200" y="2300875"/>
              <a:ext cx="935625" cy="328225"/>
            </a:xfrm>
            <a:custGeom>
              <a:avLst/>
              <a:gdLst/>
              <a:ahLst/>
              <a:cxnLst/>
              <a:rect l="l" t="t" r="r" b="b"/>
              <a:pathLst>
                <a:path w="37425" h="13129" extrusionOk="0">
                  <a:moveTo>
                    <a:pt x="19300" y="0"/>
                  </a:moveTo>
                  <a:cubicBezTo>
                    <a:pt x="17429" y="0"/>
                    <a:pt x="15558" y="134"/>
                    <a:pt x="13712" y="400"/>
                  </a:cubicBezTo>
                  <a:cubicBezTo>
                    <a:pt x="12202" y="618"/>
                    <a:pt x="10698" y="921"/>
                    <a:pt x="9241" y="1331"/>
                  </a:cubicBezTo>
                  <a:cubicBezTo>
                    <a:pt x="9091" y="1371"/>
                    <a:pt x="8939" y="1420"/>
                    <a:pt x="8787" y="1465"/>
                  </a:cubicBezTo>
                  <a:cubicBezTo>
                    <a:pt x="6494" y="2026"/>
                    <a:pt x="4384" y="3054"/>
                    <a:pt x="2532" y="4350"/>
                  </a:cubicBezTo>
                  <a:cubicBezTo>
                    <a:pt x="1664" y="4955"/>
                    <a:pt x="627" y="5649"/>
                    <a:pt x="306" y="6625"/>
                  </a:cubicBezTo>
                  <a:cubicBezTo>
                    <a:pt x="1" y="7567"/>
                    <a:pt x="799" y="8371"/>
                    <a:pt x="1869" y="8371"/>
                  </a:cubicBezTo>
                  <a:cubicBezTo>
                    <a:pt x="1922" y="8371"/>
                    <a:pt x="1975" y="8369"/>
                    <a:pt x="2029" y="8365"/>
                  </a:cubicBezTo>
                  <a:cubicBezTo>
                    <a:pt x="2710" y="8321"/>
                    <a:pt x="3364" y="8107"/>
                    <a:pt x="3988" y="7876"/>
                  </a:cubicBezTo>
                  <a:cubicBezTo>
                    <a:pt x="4077" y="7840"/>
                    <a:pt x="4166" y="7804"/>
                    <a:pt x="4255" y="7769"/>
                  </a:cubicBezTo>
                  <a:lnTo>
                    <a:pt x="4255" y="7769"/>
                  </a:lnTo>
                  <a:cubicBezTo>
                    <a:pt x="4095" y="8143"/>
                    <a:pt x="3993" y="8530"/>
                    <a:pt x="4001" y="8935"/>
                  </a:cubicBezTo>
                  <a:cubicBezTo>
                    <a:pt x="4019" y="9732"/>
                    <a:pt x="4544" y="10564"/>
                    <a:pt x="5394" y="10903"/>
                  </a:cubicBezTo>
                  <a:cubicBezTo>
                    <a:pt x="5647" y="11003"/>
                    <a:pt x="5893" y="11046"/>
                    <a:pt x="6132" y="11046"/>
                  </a:cubicBezTo>
                  <a:cubicBezTo>
                    <a:pt x="6915" y="11046"/>
                    <a:pt x="7624" y="10584"/>
                    <a:pt x="8244" y="10137"/>
                  </a:cubicBezTo>
                  <a:cubicBezTo>
                    <a:pt x="8444" y="9995"/>
                    <a:pt x="8636" y="9843"/>
                    <a:pt x="8823" y="9683"/>
                  </a:cubicBezTo>
                  <a:cubicBezTo>
                    <a:pt x="8828" y="9839"/>
                    <a:pt x="8845" y="9995"/>
                    <a:pt x="8881" y="10155"/>
                  </a:cubicBezTo>
                  <a:cubicBezTo>
                    <a:pt x="9046" y="10827"/>
                    <a:pt x="9598" y="11468"/>
                    <a:pt x="10363" y="11686"/>
                  </a:cubicBezTo>
                  <a:cubicBezTo>
                    <a:pt x="10548" y="11740"/>
                    <a:pt x="10736" y="11764"/>
                    <a:pt x="10923" y="11764"/>
                  </a:cubicBezTo>
                  <a:cubicBezTo>
                    <a:pt x="11623" y="11764"/>
                    <a:pt x="12320" y="11432"/>
                    <a:pt x="12879" y="11094"/>
                  </a:cubicBezTo>
                  <a:cubicBezTo>
                    <a:pt x="13115" y="10957"/>
                    <a:pt x="13338" y="10796"/>
                    <a:pt x="13552" y="10632"/>
                  </a:cubicBezTo>
                  <a:cubicBezTo>
                    <a:pt x="13560" y="11090"/>
                    <a:pt x="13653" y="11544"/>
                    <a:pt x="13908" y="11976"/>
                  </a:cubicBezTo>
                  <a:cubicBezTo>
                    <a:pt x="14311" y="12671"/>
                    <a:pt x="15083" y="13128"/>
                    <a:pt x="15956" y="13128"/>
                  </a:cubicBezTo>
                  <a:cubicBezTo>
                    <a:pt x="16084" y="13128"/>
                    <a:pt x="16215" y="13119"/>
                    <a:pt x="16347" y="13098"/>
                  </a:cubicBezTo>
                  <a:cubicBezTo>
                    <a:pt x="17340" y="12942"/>
                    <a:pt x="18124" y="12212"/>
                    <a:pt x="18632" y="11499"/>
                  </a:cubicBezTo>
                  <a:cubicBezTo>
                    <a:pt x="18907" y="11117"/>
                    <a:pt x="19139" y="10708"/>
                    <a:pt x="19335" y="10284"/>
                  </a:cubicBezTo>
                  <a:cubicBezTo>
                    <a:pt x="19486" y="10645"/>
                    <a:pt x="19678" y="10988"/>
                    <a:pt x="19941" y="11300"/>
                  </a:cubicBezTo>
                  <a:cubicBezTo>
                    <a:pt x="20510" y="11985"/>
                    <a:pt x="21400" y="12461"/>
                    <a:pt x="22389" y="12492"/>
                  </a:cubicBezTo>
                  <a:cubicBezTo>
                    <a:pt x="22421" y="12493"/>
                    <a:pt x="22454" y="12494"/>
                    <a:pt x="22487" y="12494"/>
                  </a:cubicBezTo>
                  <a:cubicBezTo>
                    <a:pt x="23403" y="12494"/>
                    <a:pt x="24205" y="12004"/>
                    <a:pt x="24571" y="11273"/>
                  </a:cubicBezTo>
                  <a:cubicBezTo>
                    <a:pt x="24638" y="11130"/>
                    <a:pt x="24691" y="10988"/>
                    <a:pt x="24731" y="10845"/>
                  </a:cubicBezTo>
                  <a:cubicBezTo>
                    <a:pt x="24887" y="11037"/>
                    <a:pt x="25060" y="11219"/>
                    <a:pt x="25261" y="11384"/>
                  </a:cubicBezTo>
                  <a:cubicBezTo>
                    <a:pt x="25817" y="11843"/>
                    <a:pt x="26601" y="12163"/>
                    <a:pt x="27381" y="12163"/>
                  </a:cubicBezTo>
                  <a:cubicBezTo>
                    <a:pt x="27607" y="12163"/>
                    <a:pt x="27832" y="12137"/>
                    <a:pt x="28052" y="12079"/>
                  </a:cubicBezTo>
                  <a:cubicBezTo>
                    <a:pt x="29473" y="11709"/>
                    <a:pt x="29794" y="10547"/>
                    <a:pt x="29713" y="9399"/>
                  </a:cubicBezTo>
                  <a:lnTo>
                    <a:pt x="29713" y="9399"/>
                  </a:lnTo>
                  <a:cubicBezTo>
                    <a:pt x="30417" y="9889"/>
                    <a:pt x="31207" y="10261"/>
                    <a:pt x="32085" y="10261"/>
                  </a:cubicBezTo>
                  <a:cubicBezTo>
                    <a:pt x="32346" y="10261"/>
                    <a:pt x="32615" y="10228"/>
                    <a:pt x="32892" y="10155"/>
                  </a:cubicBezTo>
                  <a:cubicBezTo>
                    <a:pt x="33608" y="9968"/>
                    <a:pt x="34249" y="9541"/>
                    <a:pt x="34504" y="8908"/>
                  </a:cubicBezTo>
                  <a:cubicBezTo>
                    <a:pt x="34580" y="8721"/>
                    <a:pt x="34611" y="8534"/>
                    <a:pt x="34606" y="8347"/>
                  </a:cubicBezTo>
                  <a:lnTo>
                    <a:pt x="34606" y="8347"/>
                  </a:lnTo>
                  <a:cubicBezTo>
                    <a:pt x="34894" y="8457"/>
                    <a:pt x="35195" y="8522"/>
                    <a:pt x="35510" y="8522"/>
                  </a:cubicBezTo>
                  <a:cubicBezTo>
                    <a:pt x="35760" y="8522"/>
                    <a:pt x="36018" y="8481"/>
                    <a:pt x="36285" y="8388"/>
                  </a:cubicBezTo>
                  <a:cubicBezTo>
                    <a:pt x="36904" y="8174"/>
                    <a:pt x="37304" y="7716"/>
                    <a:pt x="37362" y="7137"/>
                  </a:cubicBezTo>
                  <a:cubicBezTo>
                    <a:pt x="37424" y="6549"/>
                    <a:pt x="37103" y="5961"/>
                    <a:pt x="36779" y="5462"/>
                  </a:cubicBezTo>
                  <a:cubicBezTo>
                    <a:pt x="35354" y="3281"/>
                    <a:pt x="32629" y="2324"/>
                    <a:pt x="30038" y="1545"/>
                  </a:cubicBezTo>
                  <a:cubicBezTo>
                    <a:pt x="26587" y="509"/>
                    <a:pt x="22944" y="0"/>
                    <a:pt x="19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f3ea9f085e_0_1646"/>
            <p:cNvSpPr/>
            <p:nvPr/>
          </p:nvSpPr>
          <p:spPr>
            <a:xfrm>
              <a:off x="2071000" y="2260025"/>
              <a:ext cx="757125" cy="245500"/>
            </a:xfrm>
            <a:custGeom>
              <a:avLst/>
              <a:gdLst/>
              <a:ahLst/>
              <a:cxnLst/>
              <a:rect l="l" t="t" r="r" b="b"/>
              <a:pathLst>
                <a:path w="30285" h="9820" extrusionOk="0">
                  <a:moveTo>
                    <a:pt x="14707" y="1"/>
                  </a:moveTo>
                  <a:cubicBezTo>
                    <a:pt x="13808" y="1"/>
                    <a:pt x="12908" y="40"/>
                    <a:pt x="12013" y="120"/>
                  </a:cubicBezTo>
                  <a:cubicBezTo>
                    <a:pt x="10659" y="240"/>
                    <a:pt x="9310" y="444"/>
                    <a:pt x="7992" y="743"/>
                  </a:cubicBezTo>
                  <a:cubicBezTo>
                    <a:pt x="7360" y="890"/>
                    <a:pt x="6728" y="1046"/>
                    <a:pt x="6118" y="1250"/>
                  </a:cubicBezTo>
                  <a:cubicBezTo>
                    <a:pt x="5454" y="1469"/>
                    <a:pt x="4858" y="1772"/>
                    <a:pt x="4274" y="2115"/>
                  </a:cubicBezTo>
                  <a:cubicBezTo>
                    <a:pt x="4194" y="2164"/>
                    <a:pt x="4150" y="2226"/>
                    <a:pt x="4136" y="2297"/>
                  </a:cubicBezTo>
                  <a:cubicBezTo>
                    <a:pt x="3563" y="2564"/>
                    <a:pt x="3010" y="2863"/>
                    <a:pt x="2484" y="3200"/>
                  </a:cubicBezTo>
                  <a:cubicBezTo>
                    <a:pt x="2004" y="3508"/>
                    <a:pt x="1537" y="3841"/>
                    <a:pt x="1100" y="4198"/>
                  </a:cubicBezTo>
                  <a:cubicBezTo>
                    <a:pt x="704" y="4519"/>
                    <a:pt x="366" y="4856"/>
                    <a:pt x="174" y="5302"/>
                  </a:cubicBezTo>
                  <a:cubicBezTo>
                    <a:pt x="14" y="5676"/>
                    <a:pt x="0" y="6144"/>
                    <a:pt x="339" y="6446"/>
                  </a:cubicBezTo>
                  <a:cubicBezTo>
                    <a:pt x="565" y="6649"/>
                    <a:pt x="838" y="6719"/>
                    <a:pt x="1122" y="6719"/>
                  </a:cubicBezTo>
                  <a:cubicBezTo>
                    <a:pt x="1413" y="6719"/>
                    <a:pt x="1716" y="6645"/>
                    <a:pt x="1991" y="6562"/>
                  </a:cubicBezTo>
                  <a:cubicBezTo>
                    <a:pt x="2903" y="6286"/>
                    <a:pt x="3789" y="5952"/>
                    <a:pt x="4640" y="5561"/>
                  </a:cubicBezTo>
                  <a:lnTo>
                    <a:pt x="4640" y="5561"/>
                  </a:lnTo>
                  <a:cubicBezTo>
                    <a:pt x="4537" y="5810"/>
                    <a:pt x="4479" y="6064"/>
                    <a:pt x="4492" y="6335"/>
                  </a:cubicBezTo>
                  <a:cubicBezTo>
                    <a:pt x="4524" y="7003"/>
                    <a:pt x="4952" y="7702"/>
                    <a:pt x="5726" y="7902"/>
                  </a:cubicBezTo>
                  <a:cubicBezTo>
                    <a:pt x="5881" y="7941"/>
                    <a:pt x="6036" y="7959"/>
                    <a:pt x="6191" y="7959"/>
                  </a:cubicBezTo>
                  <a:cubicBezTo>
                    <a:pt x="6945" y="7959"/>
                    <a:pt x="7678" y="7535"/>
                    <a:pt x="8255" y="7154"/>
                  </a:cubicBezTo>
                  <a:cubicBezTo>
                    <a:pt x="8531" y="6972"/>
                    <a:pt x="8789" y="6771"/>
                    <a:pt x="9034" y="6562"/>
                  </a:cubicBezTo>
                  <a:lnTo>
                    <a:pt x="9034" y="6562"/>
                  </a:lnTo>
                  <a:cubicBezTo>
                    <a:pt x="9007" y="7043"/>
                    <a:pt x="9034" y="7528"/>
                    <a:pt x="9105" y="8009"/>
                  </a:cubicBezTo>
                  <a:cubicBezTo>
                    <a:pt x="9223" y="8781"/>
                    <a:pt x="9538" y="9738"/>
                    <a:pt x="10614" y="9738"/>
                  </a:cubicBezTo>
                  <a:cubicBezTo>
                    <a:pt x="10636" y="9738"/>
                    <a:pt x="10658" y="9737"/>
                    <a:pt x="10681" y="9737"/>
                  </a:cubicBezTo>
                  <a:cubicBezTo>
                    <a:pt x="11647" y="9701"/>
                    <a:pt x="12337" y="8976"/>
                    <a:pt x="12854" y="8343"/>
                  </a:cubicBezTo>
                  <a:cubicBezTo>
                    <a:pt x="13090" y="8054"/>
                    <a:pt x="13303" y="7751"/>
                    <a:pt x="13509" y="7443"/>
                  </a:cubicBezTo>
                  <a:cubicBezTo>
                    <a:pt x="13566" y="7729"/>
                    <a:pt x="13638" y="8004"/>
                    <a:pt x="13735" y="8281"/>
                  </a:cubicBezTo>
                  <a:cubicBezTo>
                    <a:pt x="13958" y="8908"/>
                    <a:pt x="14403" y="9638"/>
                    <a:pt x="15214" y="9794"/>
                  </a:cubicBezTo>
                  <a:cubicBezTo>
                    <a:pt x="15307" y="9812"/>
                    <a:pt x="15397" y="9820"/>
                    <a:pt x="15482" y="9820"/>
                  </a:cubicBezTo>
                  <a:cubicBezTo>
                    <a:pt x="16226" y="9820"/>
                    <a:pt x="16664" y="9194"/>
                    <a:pt x="16887" y="8615"/>
                  </a:cubicBezTo>
                  <a:cubicBezTo>
                    <a:pt x="17035" y="8241"/>
                    <a:pt x="17164" y="7858"/>
                    <a:pt x="17288" y="7474"/>
                  </a:cubicBezTo>
                  <a:cubicBezTo>
                    <a:pt x="17748" y="8263"/>
                    <a:pt x="18451" y="8890"/>
                    <a:pt x="19595" y="8896"/>
                  </a:cubicBezTo>
                  <a:cubicBezTo>
                    <a:pt x="19600" y="8896"/>
                    <a:pt x="19605" y="8896"/>
                    <a:pt x="19610" y="8896"/>
                  </a:cubicBezTo>
                  <a:cubicBezTo>
                    <a:pt x="20308" y="8896"/>
                    <a:pt x="21013" y="8602"/>
                    <a:pt x="21305" y="8027"/>
                  </a:cubicBezTo>
                  <a:cubicBezTo>
                    <a:pt x="21358" y="7924"/>
                    <a:pt x="21393" y="7827"/>
                    <a:pt x="21416" y="7724"/>
                  </a:cubicBezTo>
                  <a:cubicBezTo>
                    <a:pt x="21883" y="8009"/>
                    <a:pt x="22397" y="8198"/>
                    <a:pt x="22917" y="8198"/>
                  </a:cubicBezTo>
                  <a:cubicBezTo>
                    <a:pt x="23325" y="8198"/>
                    <a:pt x="23737" y="8082"/>
                    <a:pt x="24132" y="7805"/>
                  </a:cubicBezTo>
                  <a:cubicBezTo>
                    <a:pt x="24590" y="7488"/>
                    <a:pt x="24839" y="7012"/>
                    <a:pt x="24897" y="6522"/>
                  </a:cubicBezTo>
                  <a:cubicBezTo>
                    <a:pt x="25294" y="6691"/>
                    <a:pt x="25712" y="6816"/>
                    <a:pt x="26144" y="6887"/>
                  </a:cubicBezTo>
                  <a:cubicBezTo>
                    <a:pt x="26465" y="6939"/>
                    <a:pt x="26818" y="6972"/>
                    <a:pt x="27176" y="6972"/>
                  </a:cubicBezTo>
                  <a:cubicBezTo>
                    <a:pt x="27972" y="6972"/>
                    <a:pt x="28793" y="6810"/>
                    <a:pt x="29345" y="6344"/>
                  </a:cubicBezTo>
                  <a:cubicBezTo>
                    <a:pt x="30285" y="5551"/>
                    <a:pt x="29773" y="4425"/>
                    <a:pt x="28976" y="3730"/>
                  </a:cubicBezTo>
                  <a:cubicBezTo>
                    <a:pt x="28170" y="3027"/>
                    <a:pt x="27048" y="2586"/>
                    <a:pt x="26023" y="2172"/>
                  </a:cubicBezTo>
                  <a:cubicBezTo>
                    <a:pt x="22494" y="740"/>
                    <a:pt x="18602" y="1"/>
                    <a:pt x="14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gf3ea9f085e_0_1646"/>
            <p:cNvSpPr/>
            <p:nvPr/>
          </p:nvSpPr>
          <p:spPr>
            <a:xfrm>
              <a:off x="2219350" y="2247450"/>
              <a:ext cx="526175" cy="162250"/>
            </a:xfrm>
            <a:custGeom>
              <a:avLst/>
              <a:gdLst/>
              <a:ahLst/>
              <a:cxnLst/>
              <a:rect l="l" t="t" r="r" b="b"/>
              <a:pathLst>
                <a:path w="21047" h="6490" extrusionOk="0">
                  <a:moveTo>
                    <a:pt x="10069" y="0"/>
                  </a:moveTo>
                  <a:cubicBezTo>
                    <a:pt x="9292" y="0"/>
                    <a:pt x="8515" y="35"/>
                    <a:pt x="7743" y="107"/>
                  </a:cubicBezTo>
                  <a:cubicBezTo>
                    <a:pt x="6791" y="191"/>
                    <a:pt x="5843" y="325"/>
                    <a:pt x="4908" y="516"/>
                  </a:cubicBezTo>
                  <a:cubicBezTo>
                    <a:pt x="3991" y="703"/>
                    <a:pt x="3122" y="1011"/>
                    <a:pt x="2263" y="1348"/>
                  </a:cubicBezTo>
                  <a:cubicBezTo>
                    <a:pt x="1942" y="1451"/>
                    <a:pt x="1626" y="1562"/>
                    <a:pt x="1310" y="1673"/>
                  </a:cubicBezTo>
                  <a:cubicBezTo>
                    <a:pt x="870" y="1833"/>
                    <a:pt x="393" y="2007"/>
                    <a:pt x="202" y="2421"/>
                  </a:cubicBezTo>
                  <a:cubicBezTo>
                    <a:pt x="1" y="2844"/>
                    <a:pt x="224" y="3290"/>
                    <a:pt x="633" y="3543"/>
                  </a:cubicBezTo>
                  <a:cubicBezTo>
                    <a:pt x="883" y="3699"/>
                    <a:pt x="1166" y="3761"/>
                    <a:pt x="1456" y="3761"/>
                  </a:cubicBezTo>
                  <a:cubicBezTo>
                    <a:pt x="1694" y="3761"/>
                    <a:pt x="1935" y="3719"/>
                    <a:pt x="2165" y="3655"/>
                  </a:cubicBezTo>
                  <a:cubicBezTo>
                    <a:pt x="2922" y="3441"/>
                    <a:pt x="3670" y="3179"/>
                    <a:pt x="4409" y="2911"/>
                  </a:cubicBezTo>
                  <a:lnTo>
                    <a:pt x="4409" y="2911"/>
                  </a:lnTo>
                  <a:cubicBezTo>
                    <a:pt x="4248" y="3156"/>
                    <a:pt x="4110" y="3415"/>
                    <a:pt x="4004" y="3682"/>
                  </a:cubicBezTo>
                  <a:cubicBezTo>
                    <a:pt x="3808" y="4171"/>
                    <a:pt x="3781" y="4848"/>
                    <a:pt x="4200" y="5262"/>
                  </a:cubicBezTo>
                  <a:cubicBezTo>
                    <a:pt x="4420" y="5477"/>
                    <a:pt x="4674" y="5560"/>
                    <a:pt x="4936" y="5560"/>
                  </a:cubicBezTo>
                  <a:cubicBezTo>
                    <a:pt x="5385" y="5560"/>
                    <a:pt x="5858" y="5315"/>
                    <a:pt x="6221" y="5071"/>
                  </a:cubicBezTo>
                  <a:cubicBezTo>
                    <a:pt x="6488" y="4893"/>
                    <a:pt x="6728" y="4687"/>
                    <a:pt x="6956" y="4478"/>
                  </a:cubicBezTo>
                  <a:lnTo>
                    <a:pt x="6956" y="4478"/>
                  </a:lnTo>
                  <a:cubicBezTo>
                    <a:pt x="6942" y="4724"/>
                    <a:pt x="6946" y="4973"/>
                    <a:pt x="6995" y="5222"/>
                  </a:cubicBezTo>
                  <a:cubicBezTo>
                    <a:pt x="7133" y="5899"/>
                    <a:pt x="7721" y="6415"/>
                    <a:pt x="8514" y="6481"/>
                  </a:cubicBezTo>
                  <a:cubicBezTo>
                    <a:pt x="8577" y="6487"/>
                    <a:pt x="8640" y="6490"/>
                    <a:pt x="8704" y="6490"/>
                  </a:cubicBezTo>
                  <a:cubicBezTo>
                    <a:pt x="9376" y="6490"/>
                    <a:pt x="10041" y="6190"/>
                    <a:pt x="10460" y="5739"/>
                  </a:cubicBezTo>
                  <a:cubicBezTo>
                    <a:pt x="10682" y="5493"/>
                    <a:pt x="10852" y="5222"/>
                    <a:pt x="10985" y="4937"/>
                  </a:cubicBezTo>
                  <a:cubicBezTo>
                    <a:pt x="11033" y="4999"/>
                    <a:pt x="11083" y="5061"/>
                    <a:pt x="11136" y="5124"/>
                  </a:cubicBezTo>
                  <a:cubicBezTo>
                    <a:pt x="11528" y="5560"/>
                    <a:pt x="12134" y="5974"/>
                    <a:pt x="12797" y="5992"/>
                  </a:cubicBezTo>
                  <a:cubicBezTo>
                    <a:pt x="12811" y="5992"/>
                    <a:pt x="12825" y="5993"/>
                    <a:pt x="12840" y="5993"/>
                  </a:cubicBezTo>
                  <a:cubicBezTo>
                    <a:pt x="13418" y="5993"/>
                    <a:pt x="13908" y="5637"/>
                    <a:pt x="14004" y="5137"/>
                  </a:cubicBezTo>
                  <a:cubicBezTo>
                    <a:pt x="14017" y="5057"/>
                    <a:pt x="14021" y="4981"/>
                    <a:pt x="14025" y="4905"/>
                  </a:cubicBezTo>
                  <a:cubicBezTo>
                    <a:pt x="14293" y="5053"/>
                    <a:pt x="14560" y="5195"/>
                    <a:pt x="14841" y="5324"/>
                  </a:cubicBezTo>
                  <a:cubicBezTo>
                    <a:pt x="15266" y="5519"/>
                    <a:pt x="15765" y="5684"/>
                    <a:pt x="16258" y="5684"/>
                  </a:cubicBezTo>
                  <a:cubicBezTo>
                    <a:pt x="16451" y="5684"/>
                    <a:pt x="16644" y="5659"/>
                    <a:pt x="16830" y="5600"/>
                  </a:cubicBezTo>
                  <a:cubicBezTo>
                    <a:pt x="17352" y="5435"/>
                    <a:pt x="17734" y="5026"/>
                    <a:pt x="17855" y="4590"/>
                  </a:cubicBezTo>
                  <a:cubicBezTo>
                    <a:pt x="18307" y="4733"/>
                    <a:pt x="18806" y="4834"/>
                    <a:pt x="19264" y="4834"/>
                  </a:cubicBezTo>
                  <a:cubicBezTo>
                    <a:pt x="20028" y="4834"/>
                    <a:pt x="20679" y="4554"/>
                    <a:pt x="20806" y="3730"/>
                  </a:cubicBezTo>
                  <a:cubicBezTo>
                    <a:pt x="21047" y="2194"/>
                    <a:pt x="18990" y="1589"/>
                    <a:pt x="17690" y="1171"/>
                  </a:cubicBezTo>
                  <a:cubicBezTo>
                    <a:pt x="15258" y="393"/>
                    <a:pt x="12661" y="0"/>
                    <a:pt x="10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f3ea9f085e_0_1646"/>
            <p:cNvSpPr/>
            <p:nvPr/>
          </p:nvSpPr>
          <p:spPr>
            <a:xfrm>
              <a:off x="1919075" y="2409600"/>
              <a:ext cx="1016475" cy="439800"/>
            </a:xfrm>
            <a:custGeom>
              <a:avLst/>
              <a:gdLst/>
              <a:ahLst/>
              <a:cxnLst/>
              <a:rect l="l" t="t" r="r" b="b"/>
              <a:pathLst>
                <a:path w="40659" h="17592" extrusionOk="0">
                  <a:moveTo>
                    <a:pt x="2859" y="15779"/>
                  </a:moveTo>
                  <a:cubicBezTo>
                    <a:pt x="2863" y="15797"/>
                    <a:pt x="2863" y="15815"/>
                    <a:pt x="2863" y="15832"/>
                  </a:cubicBezTo>
                  <a:cubicBezTo>
                    <a:pt x="2863" y="15815"/>
                    <a:pt x="2863" y="15797"/>
                    <a:pt x="2859" y="15779"/>
                  </a:cubicBezTo>
                  <a:close/>
                  <a:moveTo>
                    <a:pt x="37492" y="15409"/>
                  </a:moveTo>
                  <a:cubicBezTo>
                    <a:pt x="37426" y="16371"/>
                    <a:pt x="36625" y="17279"/>
                    <a:pt x="35560" y="17591"/>
                  </a:cubicBezTo>
                  <a:cubicBezTo>
                    <a:pt x="36625" y="17279"/>
                    <a:pt x="37426" y="16371"/>
                    <a:pt x="37492" y="15409"/>
                  </a:cubicBezTo>
                  <a:close/>
                  <a:moveTo>
                    <a:pt x="1955" y="15405"/>
                  </a:moveTo>
                  <a:lnTo>
                    <a:pt x="1955" y="15405"/>
                  </a:lnTo>
                  <a:lnTo>
                    <a:pt x="1955" y="15405"/>
                  </a:lnTo>
                  <a:close/>
                  <a:moveTo>
                    <a:pt x="40658" y="10561"/>
                  </a:moveTo>
                  <a:lnTo>
                    <a:pt x="40658" y="10579"/>
                  </a:lnTo>
                  <a:lnTo>
                    <a:pt x="40658" y="10561"/>
                  </a:lnTo>
                  <a:close/>
                  <a:moveTo>
                    <a:pt x="40658" y="10557"/>
                  </a:moveTo>
                  <a:lnTo>
                    <a:pt x="40658" y="10557"/>
                  </a:lnTo>
                  <a:lnTo>
                    <a:pt x="40658" y="10557"/>
                  </a:lnTo>
                  <a:close/>
                  <a:moveTo>
                    <a:pt x="810" y="9047"/>
                  </a:moveTo>
                  <a:lnTo>
                    <a:pt x="810" y="9047"/>
                  </a:lnTo>
                  <a:cubicBezTo>
                    <a:pt x="463" y="9831"/>
                    <a:pt x="249" y="10641"/>
                    <a:pt x="151" y="11478"/>
                  </a:cubicBezTo>
                  <a:cubicBezTo>
                    <a:pt x="0" y="12725"/>
                    <a:pt x="44" y="14844"/>
                    <a:pt x="1696" y="15343"/>
                  </a:cubicBezTo>
                  <a:cubicBezTo>
                    <a:pt x="44" y="14844"/>
                    <a:pt x="0" y="12725"/>
                    <a:pt x="151" y="11478"/>
                  </a:cubicBezTo>
                  <a:cubicBezTo>
                    <a:pt x="249" y="10641"/>
                    <a:pt x="463" y="9831"/>
                    <a:pt x="810" y="9047"/>
                  </a:cubicBezTo>
                  <a:lnTo>
                    <a:pt x="810" y="9047"/>
                  </a:lnTo>
                  <a:close/>
                  <a:moveTo>
                    <a:pt x="952" y="5040"/>
                  </a:moveTo>
                  <a:lnTo>
                    <a:pt x="952" y="5040"/>
                  </a:lnTo>
                  <a:lnTo>
                    <a:pt x="952" y="5040"/>
                  </a:lnTo>
                  <a:close/>
                  <a:moveTo>
                    <a:pt x="4577" y="1"/>
                  </a:moveTo>
                  <a:lnTo>
                    <a:pt x="4577" y="1"/>
                  </a:lnTo>
                  <a:cubicBezTo>
                    <a:pt x="3709" y="606"/>
                    <a:pt x="2672" y="1300"/>
                    <a:pt x="2351" y="2276"/>
                  </a:cubicBezTo>
                  <a:cubicBezTo>
                    <a:pt x="2351" y="2284"/>
                    <a:pt x="2347" y="2289"/>
                    <a:pt x="2347" y="2293"/>
                  </a:cubicBezTo>
                  <a:cubicBezTo>
                    <a:pt x="2347" y="2289"/>
                    <a:pt x="2351" y="2284"/>
                    <a:pt x="2351" y="2276"/>
                  </a:cubicBezTo>
                  <a:cubicBezTo>
                    <a:pt x="2672" y="1300"/>
                    <a:pt x="3709" y="606"/>
                    <a:pt x="4577" y="1"/>
                  </a:cubicBez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f3ea9f085e_0_1646"/>
            <p:cNvSpPr/>
            <p:nvPr/>
          </p:nvSpPr>
          <p:spPr>
            <a:xfrm>
              <a:off x="2572100" y="2880425"/>
              <a:ext cx="11600" cy="14475"/>
            </a:xfrm>
            <a:custGeom>
              <a:avLst/>
              <a:gdLst/>
              <a:ahLst/>
              <a:cxnLst/>
              <a:rect l="l" t="t" r="r" b="b"/>
              <a:pathLst>
                <a:path w="464" h="579" extrusionOk="0">
                  <a:moveTo>
                    <a:pt x="464" y="1"/>
                  </a:moveTo>
                  <a:cubicBezTo>
                    <a:pt x="330" y="201"/>
                    <a:pt x="178" y="402"/>
                    <a:pt x="1" y="579"/>
                  </a:cubicBezTo>
                  <a:cubicBezTo>
                    <a:pt x="178" y="402"/>
                    <a:pt x="330" y="201"/>
                    <a:pt x="464" y="1"/>
                  </a:cubicBez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f3ea9f085e_0_1646"/>
            <p:cNvSpPr/>
            <p:nvPr/>
          </p:nvSpPr>
          <p:spPr>
            <a:xfrm>
              <a:off x="2583675" y="2859850"/>
              <a:ext cx="11600" cy="20600"/>
            </a:xfrm>
            <a:custGeom>
              <a:avLst/>
              <a:gdLst/>
              <a:ahLst/>
              <a:cxnLst/>
              <a:rect l="l" t="t" r="r" b="b"/>
              <a:pathLst>
                <a:path w="464" h="824" extrusionOk="0">
                  <a:moveTo>
                    <a:pt x="463" y="0"/>
                  </a:moveTo>
                  <a:cubicBezTo>
                    <a:pt x="361" y="214"/>
                    <a:pt x="250" y="423"/>
                    <a:pt x="126" y="627"/>
                  </a:cubicBezTo>
                  <a:cubicBezTo>
                    <a:pt x="85" y="695"/>
                    <a:pt x="40" y="757"/>
                    <a:pt x="1" y="824"/>
                  </a:cubicBezTo>
                  <a:lnTo>
                    <a:pt x="1" y="824"/>
                  </a:lnTo>
                  <a:cubicBezTo>
                    <a:pt x="40" y="757"/>
                    <a:pt x="85" y="695"/>
                    <a:pt x="126" y="627"/>
                  </a:cubicBezTo>
                  <a:cubicBezTo>
                    <a:pt x="250" y="423"/>
                    <a:pt x="361" y="214"/>
                    <a:pt x="463" y="0"/>
                  </a:cubicBezTo>
                  <a:close/>
                </a:path>
              </a:pathLst>
            </a:custGeom>
            <a:solidFill>
              <a:srgbClr val="4828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f3ea9f085e_0_1646"/>
            <p:cNvSpPr/>
            <p:nvPr/>
          </p:nvSpPr>
          <p:spPr>
            <a:xfrm>
              <a:off x="2026150" y="2866725"/>
              <a:ext cx="302550" cy="51250"/>
            </a:xfrm>
            <a:custGeom>
              <a:avLst/>
              <a:gdLst/>
              <a:ahLst/>
              <a:cxnLst/>
              <a:rect l="l" t="t" r="r" b="b"/>
              <a:pathLst>
                <a:path w="12102" h="2050" extrusionOk="0">
                  <a:moveTo>
                    <a:pt x="12101" y="2031"/>
                  </a:moveTo>
                  <a:cubicBezTo>
                    <a:pt x="12066" y="2035"/>
                    <a:pt x="12030" y="2045"/>
                    <a:pt x="11999" y="2049"/>
                  </a:cubicBezTo>
                  <a:cubicBezTo>
                    <a:pt x="12030" y="2045"/>
                    <a:pt x="12066" y="2035"/>
                    <a:pt x="12101" y="2031"/>
                  </a:cubicBezTo>
                  <a:lnTo>
                    <a:pt x="12101" y="2031"/>
                  </a:lnTo>
                  <a:close/>
                  <a:moveTo>
                    <a:pt x="9091" y="463"/>
                  </a:moveTo>
                  <a:cubicBezTo>
                    <a:pt x="8877" y="851"/>
                    <a:pt x="8530" y="1185"/>
                    <a:pt x="8108" y="1412"/>
                  </a:cubicBezTo>
                  <a:cubicBezTo>
                    <a:pt x="8530" y="1185"/>
                    <a:pt x="8877" y="851"/>
                    <a:pt x="9091" y="463"/>
                  </a:cubicBezTo>
                  <a:close/>
                  <a:moveTo>
                    <a:pt x="0" y="1"/>
                  </a:moveTo>
                  <a:cubicBezTo>
                    <a:pt x="228" y="157"/>
                    <a:pt x="485" y="290"/>
                    <a:pt x="775" y="397"/>
                  </a:cubicBezTo>
                  <a:cubicBezTo>
                    <a:pt x="976" y="473"/>
                    <a:pt x="1184" y="531"/>
                    <a:pt x="1393" y="570"/>
                  </a:cubicBezTo>
                  <a:cubicBezTo>
                    <a:pt x="1184" y="531"/>
                    <a:pt x="976" y="473"/>
                    <a:pt x="775" y="397"/>
                  </a:cubicBezTo>
                  <a:cubicBezTo>
                    <a:pt x="485" y="290"/>
                    <a:pt x="228" y="157"/>
                    <a:pt x="0" y="1"/>
                  </a:cubicBez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f3ea9f085e_0_1646"/>
            <p:cNvSpPr/>
            <p:nvPr/>
          </p:nvSpPr>
          <p:spPr>
            <a:xfrm>
              <a:off x="2374525" y="2878650"/>
              <a:ext cx="1925" cy="3825"/>
            </a:xfrm>
            <a:custGeom>
              <a:avLst/>
              <a:gdLst/>
              <a:ahLst/>
              <a:cxnLst/>
              <a:rect l="l" t="t" r="r" b="b"/>
              <a:pathLst>
                <a:path w="77" h="153" extrusionOk="0">
                  <a:moveTo>
                    <a:pt x="77" y="0"/>
                  </a:moveTo>
                  <a:cubicBezTo>
                    <a:pt x="54" y="54"/>
                    <a:pt x="28" y="103"/>
                    <a:pt x="1" y="152"/>
                  </a:cubicBezTo>
                  <a:lnTo>
                    <a:pt x="1" y="152"/>
                  </a:lnTo>
                  <a:cubicBezTo>
                    <a:pt x="28" y="103"/>
                    <a:pt x="54" y="54"/>
                    <a:pt x="77" y="0"/>
                  </a:cubicBezTo>
                  <a:close/>
                </a:path>
              </a:pathLst>
            </a:custGeom>
            <a:solidFill>
              <a:srgbClr val="5B3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f3ea9f085e_0_1646"/>
            <p:cNvSpPr/>
            <p:nvPr/>
          </p:nvSpPr>
          <p:spPr>
            <a:xfrm>
              <a:off x="2328675" y="2882450"/>
              <a:ext cx="45875" cy="35050"/>
            </a:xfrm>
            <a:custGeom>
              <a:avLst/>
              <a:gdLst/>
              <a:ahLst/>
              <a:cxnLst/>
              <a:rect l="l" t="t" r="r" b="b"/>
              <a:pathLst>
                <a:path w="1835" h="1402" extrusionOk="0">
                  <a:moveTo>
                    <a:pt x="1835" y="0"/>
                  </a:moveTo>
                  <a:cubicBezTo>
                    <a:pt x="1474" y="672"/>
                    <a:pt x="909" y="1215"/>
                    <a:pt x="0" y="1402"/>
                  </a:cubicBezTo>
                  <a:lnTo>
                    <a:pt x="0" y="1402"/>
                  </a:lnTo>
                  <a:cubicBezTo>
                    <a:pt x="909" y="1215"/>
                    <a:pt x="1474" y="672"/>
                    <a:pt x="1835" y="0"/>
                  </a:cubicBezTo>
                  <a:close/>
                </a:path>
              </a:pathLst>
            </a:custGeom>
            <a:solidFill>
              <a:srgbClr val="4828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f3ea9f085e_0_1646"/>
            <p:cNvSpPr/>
            <p:nvPr/>
          </p:nvSpPr>
          <p:spPr>
            <a:xfrm>
              <a:off x="2376550" y="2878850"/>
              <a:ext cx="10350" cy="13725"/>
            </a:xfrm>
            <a:custGeom>
              <a:avLst/>
              <a:gdLst/>
              <a:ahLst/>
              <a:cxnLst/>
              <a:rect l="l" t="t" r="r" b="b"/>
              <a:pathLst>
                <a:path w="414" h="549" extrusionOk="0">
                  <a:moveTo>
                    <a:pt x="0" y="1"/>
                  </a:moveTo>
                  <a:cubicBezTo>
                    <a:pt x="115" y="192"/>
                    <a:pt x="249" y="375"/>
                    <a:pt x="414" y="549"/>
                  </a:cubicBezTo>
                  <a:cubicBezTo>
                    <a:pt x="249" y="375"/>
                    <a:pt x="115" y="192"/>
                    <a:pt x="0" y="1"/>
                  </a:cubicBezTo>
                  <a:close/>
                </a:path>
              </a:pathLst>
            </a:custGeom>
            <a:solidFill>
              <a:srgbClr val="5B3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f3ea9f085e_0_1646"/>
            <p:cNvSpPr/>
            <p:nvPr/>
          </p:nvSpPr>
          <p:spPr>
            <a:xfrm>
              <a:off x="2434650" y="2881100"/>
              <a:ext cx="105425" cy="32400"/>
            </a:xfrm>
            <a:custGeom>
              <a:avLst/>
              <a:gdLst/>
              <a:ahLst/>
              <a:cxnLst/>
              <a:rect l="l" t="t" r="r" b="b"/>
              <a:pathLst>
                <a:path w="4217" h="1296" extrusionOk="0">
                  <a:moveTo>
                    <a:pt x="516" y="1247"/>
                  </a:moveTo>
                  <a:cubicBezTo>
                    <a:pt x="356" y="1278"/>
                    <a:pt x="196" y="1296"/>
                    <a:pt x="40" y="1296"/>
                  </a:cubicBezTo>
                  <a:lnTo>
                    <a:pt x="0" y="1296"/>
                  </a:lnTo>
                  <a:lnTo>
                    <a:pt x="0" y="1296"/>
                  </a:lnTo>
                  <a:lnTo>
                    <a:pt x="40" y="1296"/>
                  </a:lnTo>
                  <a:cubicBezTo>
                    <a:pt x="196" y="1296"/>
                    <a:pt x="356" y="1278"/>
                    <a:pt x="516" y="1247"/>
                  </a:cubicBezTo>
                  <a:close/>
                  <a:moveTo>
                    <a:pt x="2315" y="1"/>
                  </a:moveTo>
                  <a:cubicBezTo>
                    <a:pt x="2774" y="525"/>
                    <a:pt x="3406" y="1135"/>
                    <a:pt x="4217" y="1135"/>
                  </a:cubicBezTo>
                  <a:lnTo>
                    <a:pt x="4217" y="1135"/>
                  </a:lnTo>
                  <a:cubicBezTo>
                    <a:pt x="3406" y="1135"/>
                    <a:pt x="2774" y="525"/>
                    <a:pt x="2315" y="1"/>
                  </a:cubicBez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f3ea9f085e_0_1646"/>
            <p:cNvSpPr/>
            <p:nvPr/>
          </p:nvSpPr>
          <p:spPr>
            <a:xfrm>
              <a:off x="2387325" y="2893000"/>
              <a:ext cx="47350" cy="20500"/>
            </a:xfrm>
            <a:custGeom>
              <a:avLst/>
              <a:gdLst/>
              <a:ahLst/>
              <a:cxnLst/>
              <a:rect l="l" t="t" r="r" b="b"/>
              <a:pathLst>
                <a:path w="1894" h="820" extrusionOk="0">
                  <a:moveTo>
                    <a:pt x="1" y="0"/>
                  </a:moveTo>
                  <a:cubicBezTo>
                    <a:pt x="468" y="477"/>
                    <a:pt x="1172" y="807"/>
                    <a:pt x="1893" y="820"/>
                  </a:cubicBezTo>
                  <a:lnTo>
                    <a:pt x="1893" y="820"/>
                  </a:lnTo>
                  <a:cubicBezTo>
                    <a:pt x="1172" y="807"/>
                    <a:pt x="468" y="477"/>
                    <a:pt x="1" y="0"/>
                  </a:cubicBezTo>
                  <a:close/>
                </a:path>
              </a:pathLst>
            </a:custGeom>
            <a:solidFill>
              <a:srgbClr val="5B3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f3ea9f085e_0_1646"/>
            <p:cNvSpPr/>
            <p:nvPr/>
          </p:nvSpPr>
          <p:spPr>
            <a:xfrm>
              <a:off x="2191550" y="2895225"/>
              <a:ext cx="380350" cy="14625"/>
            </a:xfrm>
            <a:custGeom>
              <a:avLst/>
              <a:gdLst/>
              <a:ahLst/>
              <a:cxnLst/>
              <a:rect l="l" t="t" r="r" b="b"/>
              <a:pathLst>
                <a:path w="15214" h="585" extrusionOk="0">
                  <a:moveTo>
                    <a:pt x="0" y="575"/>
                  </a:moveTo>
                  <a:cubicBezTo>
                    <a:pt x="76" y="584"/>
                    <a:pt x="147" y="584"/>
                    <a:pt x="223" y="584"/>
                  </a:cubicBezTo>
                  <a:lnTo>
                    <a:pt x="223" y="584"/>
                  </a:lnTo>
                  <a:cubicBezTo>
                    <a:pt x="147" y="584"/>
                    <a:pt x="76" y="584"/>
                    <a:pt x="0" y="575"/>
                  </a:cubicBezTo>
                  <a:close/>
                  <a:moveTo>
                    <a:pt x="14332" y="521"/>
                  </a:moveTo>
                  <a:cubicBezTo>
                    <a:pt x="14327" y="526"/>
                    <a:pt x="14327" y="526"/>
                    <a:pt x="14323" y="526"/>
                  </a:cubicBezTo>
                  <a:cubicBezTo>
                    <a:pt x="14327" y="526"/>
                    <a:pt x="14327" y="526"/>
                    <a:pt x="14332" y="521"/>
                  </a:cubicBezTo>
                  <a:close/>
                  <a:moveTo>
                    <a:pt x="14564" y="445"/>
                  </a:moveTo>
                  <a:cubicBezTo>
                    <a:pt x="14555" y="451"/>
                    <a:pt x="14545" y="455"/>
                    <a:pt x="14537" y="459"/>
                  </a:cubicBezTo>
                  <a:cubicBezTo>
                    <a:pt x="14545" y="455"/>
                    <a:pt x="14555" y="451"/>
                    <a:pt x="14564" y="445"/>
                  </a:cubicBezTo>
                  <a:close/>
                  <a:moveTo>
                    <a:pt x="15213" y="1"/>
                  </a:moveTo>
                  <a:cubicBezTo>
                    <a:pt x="15205" y="5"/>
                    <a:pt x="15200" y="14"/>
                    <a:pt x="15196" y="18"/>
                  </a:cubicBezTo>
                  <a:cubicBezTo>
                    <a:pt x="15200" y="14"/>
                    <a:pt x="15205" y="5"/>
                    <a:pt x="15213" y="1"/>
                  </a:cubicBezTo>
                  <a:close/>
                  <a:moveTo>
                    <a:pt x="15213" y="1"/>
                  </a:moveTo>
                  <a:lnTo>
                    <a:pt x="15213" y="1"/>
                  </a:ln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f3ea9f085e_0_1646"/>
            <p:cNvSpPr/>
            <p:nvPr/>
          </p:nvSpPr>
          <p:spPr>
            <a:xfrm>
              <a:off x="1919075" y="2628975"/>
              <a:ext cx="1017925" cy="289875"/>
            </a:xfrm>
            <a:custGeom>
              <a:avLst/>
              <a:gdLst/>
              <a:ahLst/>
              <a:cxnLst/>
              <a:rect l="l" t="t" r="r" b="b"/>
              <a:pathLst>
                <a:path w="40717" h="11595" extrusionOk="0">
                  <a:moveTo>
                    <a:pt x="948" y="1"/>
                  </a:moveTo>
                  <a:cubicBezTo>
                    <a:pt x="904" y="89"/>
                    <a:pt x="851" y="179"/>
                    <a:pt x="810" y="272"/>
                  </a:cubicBezTo>
                  <a:cubicBezTo>
                    <a:pt x="463" y="1056"/>
                    <a:pt x="249" y="1866"/>
                    <a:pt x="151" y="2703"/>
                  </a:cubicBezTo>
                  <a:cubicBezTo>
                    <a:pt x="0" y="3950"/>
                    <a:pt x="44" y="6069"/>
                    <a:pt x="1696" y="6568"/>
                  </a:cubicBezTo>
                  <a:cubicBezTo>
                    <a:pt x="1768" y="6590"/>
                    <a:pt x="1844" y="6607"/>
                    <a:pt x="1919" y="6626"/>
                  </a:cubicBezTo>
                  <a:cubicBezTo>
                    <a:pt x="1932" y="6626"/>
                    <a:pt x="1941" y="6630"/>
                    <a:pt x="1955" y="6630"/>
                  </a:cubicBezTo>
                  <a:cubicBezTo>
                    <a:pt x="2097" y="6657"/>
                    <a:pt x="2240" y="6671"/>
                    <a:pt x="2382" y="6671"/>
                  </a:cubicBezTo>
                  <a:cubicBezTo>
                    <a:pt x="2538" y="6671"/>
                    <a:pt x="2689" y="6652"/>
                    <a:pt x="2836" y="6626"/>
                  </a:cubicBezTo>
                  <a:cubicBezTo>
                    <a:pt x="2836" y="6755"/>
                    <a:pt x="2845" y="6880"/>
                    <a:pt x="2859" y="7004"/>
                  </a:cubicBezTo>
                  <a:cubicBezTo>
                    <a:pt x="2863" y="7022"/>
                    <a:pt x="2863" y="7040"/>
                    <a:pt x="2863" y="7057"/>
                  </a:cubicBezTo>
                  <a:cubicBezTo>
                    <a:pt x="2978" y="8015"/>
                    <a:pt x="3420" y="8914"/>
                    <a:pt x="4283" y="9511"/>
                  </a:cubicBezTo>
                  <a:cubicBezTo>
                    <a:pt x="4511" y="9667"/>
                    <a:pt x="4768" y="9800"/>
                    <a:pt x="5058" y="9907"/>
                  </a:cubicBezTo>
                  <a:cubicBezTo>
                    <a:pt x="5259" y="9983"/>
                    <a:pt x="5467" y="10041"/>
                    <a:pt x="5676" y="10080"/>
                  </a:cubicBezTo>
                  <a:cubicBezTo>
                    <a:pt x="5873" y="10117"/>
                    <a:pt x="6077" y="10134"/>
                    <a:pt x="6274" y="10134"/>
                  </a:cubicBezTo>
                  <a:cubicBezTo>
                    <a:pt x="6776" y="10134"/>
                    <a:pt x="7275" y="10018"/>
                    <a:pt x="7716" y="9765"/>
                  </a:cubicBezTo>
                  <a:cubicBezTo>
                    <a:pt x="7881" y="9671"/>
                    <a:pt x="8037" y="9560"/>
                    <a:pt x="8179" y="9439"/>
                  </a:cubicBezTo>
                  <a:cubicBezTo>
                    <a:pt x="8660" y="10388"/>
                    <a:pt x="9586" y="11122"/>
                    <a:pt x="10899" y="11225"/>
                  </a:cubicBezTo>
                  <a:cubicBezTo>
                    <a:pt x="10975" y="11234"/>
                    <a:pt x="11046" y="11234"/>
                    <a:pt x="11122" y="11234"/>
                  </a:cubicBezTo>
                  <a:cubicBezTo>
                    <a:pt x="11584" y="11234"/>
                    <a:pt x="12017" y="11118"/>
                    <a:pt x="12391" y="10922"/>
                  </a:cubicBezTo>
                  <a:cubicBezTo>
                    <a:pt x="12813" y="10695"/>
                    <a:pt x="13160" y="10361"/>
                    <a:pt x="13374" y="9973"/>
                  </a:cubicBezTo>
                  <a:cubicBezTo>
                    <a:pt x="13606" y="10254"/>
                    <a:pt x="13842" y="10534"/>
                    <a:pt x="14087" y="10807"/>
                  </a:cubicBezTo>
                  <a:cubicBezTo>
                    <a:pt x="14550" y="11301"/>
                    <a:pt x="15151" y="11594"/>
                    <a:pt x="15846" y="11594"/>
                  </a:cubicBezTo>
                  <a:cubicBezTo>
                    <a:pt x="15988" y="11594"/>
                    <a:pt x="16131" y="11586"/>
                    <a:pt x="16282" y="11559"/>
                  </a:cubicBezTo>
                  <a:cubicBezTo>
                    <a:pt x="16313" y="11555"/>
                    <a:pt x="16349" y="11545"/>
                    <a:pt x="16384" y="11541"/>
                  </a:cubicBezTo>
                  <a:cubicBezTo>
                    <a:pt x="17293" y="11354"/>
                    <a:pt x="17858" y="10811"/>
                    <a:pt x="18219" y="10139"/>
                  </a:cubicBezTo>
                  <a:cubicBezTo>
                    <a:pt x="18246" y="10090"/>
                    <a:pt x="18272" y="10041"/>
                    <a:pt x="18295" y="9987"/>
                  </a:cubicBezTo>
                  <a:cubicBezTo>
                    <a:pt x="18299" y="9992"/>
                    <a:pt x="18299" y="9992"/>
                    <a:pt x="18299" y="9996"/>
                  </a:cubicBezTo>
                  <a:cubicBezTo>
                    <a:pt x="18414" y="10187"/>
                    <a:pt x="18548" y="10370"/>
                    <a:pt x="18713" y="10544"/>
                  </a:cubicBezTo>
                  <a:lnTo>
                    <a:pt x="18731" y="10561"/>
                  </a:lnTo>
                  <a:cubicBezTo>
                    <a:pt x="19198" y="11038"/>
                    <a:pt x="19902" y="11368"/>
                    <a:pt x="20623" y="11381"/>
                  </a:cubicBezTo>
                  <a:lnTo>
                    <a:pt x="20663" y="11381"/>
                  </a:lnTo>
                  <a:cubicBezTo>
                    <a:pt x="20819" y="11381"/>
                    <a:pt x="20979" y="11363"/>
                    <a:pt x="21139" y="11332"/>
                  </a:cubicBezTo>
                  <a:cubicBezTo>
                    <a:pt x="22035" y="11145"/>
                    <a:pt x="22506" y="10544"/>
                    <a:pt x="22742" y="9840"/>
                  </a:cubicBezTo>
                  <a:cubicBezTo>
                    <a:pt x="22809" y="9925"/>
                    <a:pt x="22867" y="10005"/>
                    <a:pt x="22938" y="10086"/>
                  </a:cubicBezTo>
                  <a:cubicBezTo>
                    <a:pt x="23397" y="10610"/>
                    <a:pt x="24029" y="11220"/>
                    <a:pt x="24840" y="11220"/>
                  </a:cubicBezTo>
                  <a:cubicBezTo>
                    <a:pt x="24883" y="11220"/>
                    <a:pt x="24933" y="11220"/>
                    <a:pt x="24977" y="11216"/>
                  </a:cubicBezTo>
                  <a:cubicBezTo>
                    <a:pt x="25062" y="11208"/>
                    <a:pt x="25142" y="11194"/>
                    <a:pt x="25222" y="11176"/>
                  </a:cubicBezTo>
                  <a:cubicBezTo>
                    <a:pt x="25226" y="11176"/>
                    <a:pt x="25226" y="11176"/>
                    <a:pt x="25231" y="11171"/>
                  </a:cubicBezTo>
                  <a:cubicBezTo>
                    <a:pt x="25302" y="11158"/>
                    <a:pt x="25369" y="11136"/>
                    <a:pt x="25436" y="11109"/>
                  </a:cubicBezTo>
                  <a:cubicBezTo>
                    <a:pt x="25444" y="11105"/>
                    <a:pt x="25454" y="11101"/>
                    <a:pt x="25463" y="11095"/>
                  </a:cubicBezTo>
                  <a:cubicBezTo>
                    <a:pt x="25703" y="10998"/>
                    <a:pt x="25912" y="10846"/>
                    <a:pt x="26095" y="10668"/>
                  </a:cubicBezTo>
                  <a:cubicBezTo>
                    <a:pt x="26099" y="10664"/>
                    <a:pt x="26104" y="10655"/>
                    <a:pt x="26112" y="10651"/>
                  </a:cubicBezTo>
                  <a:cubicBezTo>
                    <a:pt x="26117" y="10647"/>
                    <a:pt x="26122" y="10641"/>
                    <a:pt x="26122" y="10637"/>
                  </a:cubicBezTo>
                  <a:cubicBezTo>
                    <a:pt x="26299" y="10460"/>
                    <a:pt x="26451" y="10259"/>
                    <a:pt x="26585" y="10059"/>
                  </a:cubicBezTo>
                  <a:cubicBezTo>
                    <a:pt x="26624" y="9992"/>
                    <a:pt x="26669" y="9930"/>
                    <a:pt x="26710" y="9862"/>
                  </a:cubicBezTo>
                  <a:cubicBezTo>
                    <a:pt x="26834" y="9658"/>
                    <a:pt x="26945" y="9449"/>
                    <a:pt x="27047" y="9235"/>
                  </a:cubicBezTo>
                  <a:cubicBezTo>
                    <a:pt x="27047" y="9235"/>
                    <a:pt x="27047" y="9231"/>
                    <a:pt x="27052" y="9225"/>
                  </a:cubicBezTo>
                  <a:cubicBezTo>
                    <a:pt x="27074" y="9177"/>
                    <a:pt x="27096" y="9128"/>
                    <a:pt x="27119" y="9075"/>
                  </a:cubicBezTo>
                  <a:cubicBezTo>
                    <a:pt x="27707" y="9786"/>
                    <a:pt x="28646" y="10273"/>
                    <a:pt x="29661" y="10273"/>
                  </a:cubicBezTo>
                  <a:cubicBezTo>
                    <a:pt x="29768" y="10273"/>
                    <a:pt x="29870" y="10267"/>
                    <a:pt x="29977" y="10254"/>
                  </a:cubicBezTo>
                  <a:cubicBezTo>
                    <a:pt x="31264" y="10125"/>
                    <a:pt x="32266" y="9293"/>
                    <a:pt x="32630" y="8269"/>
                  </a:cubicBezTo>
                  <a:cubicBezTo>
                    <a:pt x="33218" y="8683"/>
                    <a:pt x="33953" y="8941"/>
                    <a:pt x="34697" y="8941"/>
                  </a:cubicBezTo>
                  <a:cubicBezTo>
                    <a:pt x="34977" y="8941"/>
                    <a:pt x="35258" y="8905"/>
                    <a:pt x="35529" y="8825"/>
                  </a:cubicBezTo>
                  <a:cubicBezTo>
                    <a:pt x="35542" y="8825"/>
                    <a:pt x="35552" y="8820"/>
                    <a:pt x="35560" y="8816"/>
                  </a:cubicBezTo>
                  <a:cubicBezTo>
                    <a:pt x="36625" y="8504"/>
                    <a:pt x="37426" y="7596"/>
                    <a:pt x="37492" y="6634"/>
                  </a:cubicBezTo>
                  <a:cubicBezTo>
                    <a:pt x="37546" y="6626"/>
                    <a:pt x="37599" y="6613"/>
                    <a:pt x="37653" y="6595"/>
                  </a:cubicBezTo>
                  <a:cubicBezTo>
                    <a:pt x="38152" y="6443"/>
                    <a:pt x="38485" y="6127"/>
                    <a:pt x="38797" y="5771"/>
                  </a:cubicBezTo>
                  <a:cubicBezTo>
                    <a:pt x="39465" y="5005"/>
                    <a:pt x="39968" y="4133"/>
                    <a:pt x="40307" y="3215"/>
                  </a:cubicBezTo>
                  <a:cubicBezTo>
                    <a:pt x="40476" y="2752"/>
                    <a:pt x="40582" y="2285"/>
                    <a:pt x="40658" y="1804"/>
                  </a:cubicBezTo>
                  <a:lnTo>
                    <a:pt x="40658" y="1786"/>
                  </a:lnTo>
                  <a:lnTo>
                    <a:pt x="40658" y="1782"/>
                  </a:lnTo>
                  <a:cubicBezTo>
                    <a:pt x="40681" y="1657"/>
                    <a:pt x="40702" y="1515"/>
                    <a:pt x="40716" y="1367"/>
                  </a:cubicBezTo>
                  <a:lnTo>
                    <a:pt x="40716" y="1367"/>
                  </a:lnTo>
                  <a:cubicBezTo>
                    <a:pt x="40301" y="1902"/>
                    <a:pt x="39687" y="2280"/>
                    <a:pt x="38842" y="2325"/>
                  </a:cubicBezTo>
                  <a:cubicBezTo>
                    <a:pt x="38793" y="2329"/>
                    <a:pt x="38743" y="2329"/>
                    <a:pt x="38699" y="2329"/>
                  </a:cubicBezTo>
                  <a:cubicBezTo>
                    <a:pt x="38485" y="2329"/>
                    <a:pt x="38281" y="2302"/>
                    <a:pt x="38084" y="2259"/>
                  </a:cubicBezTo>
                  <a:cubicBezTo>
                    <a:pt x="37773" y="2476"/>
                    <a:pt x="37448" y="2676"/>
                    <a:pt x="37114" y="2855"/>
                  </a:cubicBezTo>
                  <a:cubicBezTo>
                    <a:pt x="36054" y="3429"/>
                    <a:pt x="35012" y="3679"/>
                    <a:pt x="34002" y="3679"/>
                  </a:cubicBezTo>
                  <a:cubicBezTo>
                    <a:pt x="33080" y="3679"/>
                    <a:pt x="32186" y="3469"/>
                    <a:pt x="31331" y="3108"/>
                  </a:cubicBezTo>
                  <a:cubicBezTo>
                    <a:pt x="31210" y="3402"/>
                    <a:pt x="31072" y="3696"/>
                    <a:pt x="30912" y="3977"/>
                  </a:cubicBezTo>
                  <a:cubicBezTo>
                    <a:pt x="30311" y="5023"/>
                    <a:pt x="29221" y="5842"/>
                    <a:pt x="27898" y="5842"/>
                  </a:cubicBezTo>
                  <a:cubicBezTo>
                    <a:pt x="27671" y="5842"/>
                    <a:pt x="27435" y="5816"/>
                    <a:pt x="27195" y="5767"/>
                  </a:cubicBezTo>
                  <a:cubicBezTo>
                    <a:pt x="26126" y="5539"/>
                    <a:pt x="25298" y="4850"/>
                    <a:pt x="24634" y="4065"/>
                  </a:cubicBezTo>
                  <a:cubicBezTo>
                    <a:pt x="24203" y="4965"/>
                    <a:pt x="23192" y="5668"/>
                    <a:pt x="22056" y="5740"/>
                  </a:cubicBezTo>
                  <a:cubicBezTo>
                    <a:pt x="21990" y="5744"/>
                    <a:pt x="21923" y="5744"/>
                    <a:pt x="21861" y="5744"/>
                  </a:cubicBezTo>
                  <a:cubicBezTo>
                    <a:pt x="20837" y="5744"/>
                    <a:pt x="19924" y="5241"/>
                    <a:pt x="19337" y="4524"/>
                  </a:cubicBezTo>
                  <a:cubicBezTo>
                    <a:pt x="18980" y="5312"/>
                    <a:pt x="18370" y="5976"/>
                    <a:pt x="17381" y="6176"/>
                  </a:cubicBezTo>
                  <a:cubicBezTo>
                    <a:pt x="17200" y="6212"/>
                    <a:pt x="17017" y="6229"/>
                    <a:pt x="16834" y="6229"/>
                  </a:cubicBezTo>
                  <a:cubicBezTo>
                    <a:pt x="16010" y="6229"/>
                    <a:pt x="15223" y="5878"/>
                    <a:pt x="14652" y="5362"/>
                  </a:cubicBezTo>
                  <a:cubicBezTo>
                    <a:pt x="14426" y="5156"/>
                    <a:pt x="14239" y="4925"/>
                    <a:pt x="14074" y="4684"/>
                  </a:cubicBezTo>
                  <a:cubicBezTo>
                    <a:pt x="13579" y="5455"/>
                    <a:pt x="12649" y="6003"/>
                    <a:pt x="11567" y="6003"/>
                  </a:cubicBezTo>
                  <a:cubicBezTo>
                    <a:pt x="11487" y="6003"/>
                    <a:pt x="11403" y="6003"/>
                    <a:pt x="11323" y="5993"/>
                  </a:cubicBezTo>
                  <a:cubicBezTo>
                    <a:pt x="10294" y="5918"/>
                    <a:pt x="9399" y="5419"/>
                    <a:pt x="8913" y="4622"/>
                  </a:cubicBezTo>
                  <a:cubicBezTo>
                    <a:pt x="8833" y="4484"/>
                    <a:pt x="8767" y="4346"/>
                    <a:pt x="8705" y="4203"/>
                  </a:cubicBezTo>
                  <a:cubicBezTo>
                    <a:pt x="8566" y="4417"/>
                    <a:pt x="8405" y="4618"/>
                    <a:pt x="8228" y="4813"/>
                  </a:cubicBezTo>
                  <a:cubicBezTo>
                    <a:pt x="7743" y="5343"/>
                    <a:pt x="6999" y="5882"/>
                    <a:pt x="6206" y="5882"/>
                  </a:cubicBezTo>
                  <a:cubicBezTo>
                    <a:pt x="5970" y="5882"/>
                    <a:pt x="5730" y="5838"/>
                    <a:pt x="5494" y="5726"/>
                  </a:cubicBezTo>
                  <a:cubicBezTo>
                    <a:pt x="5045" y="5518"/>
                    <a:pt x="4724" y="5121"/>
                    <a:pt x="4448" y="4760"/>
                  </a:cubicBezTo>
                  <a:cubicBezTo>
                    <a:pt x="4180" y="4408"/>
                    <a:pt x="3962" y="4030"/>
                    <a:pt x="3780" y="3638"/>
                  </a:cubicBezTo>
                  <a:cubicBezTo>
                    <a:pt x="3375" y="2775"/>
                    <a:pt x="3206" y="1848"/>
                    <a:pt x="3250" y="931"/>
                  </a:cubicBezTo>
                  <a:lnTo>
                    <a:pt x="3250" y="931"/>
                  </a:lnTo>
                  <a:cubicBezTo>
                    <a:pt x="3015" y="1024"/>
                    <a:pt x="2760" y="1078"/>
                    <a:pt x="2502" y="1078"/>
                  </a:cubicBezTo>
                  <a:cubicBezTo>
                    <a:pt x="2395" y="1078"/>
                    <a:pt x="2284" y="1069"/>
                    <a:pt x="2177" y="1047"/>
                  </a:cubicBezTo>
                  <a:cubicBezTo>
                    <a:pt x="1527" y="923"/>
                    <a:pt x="1162" y="495"/>
                    <a:pt x="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f3ea9f085e_0_1646"/>
            <p:cNvSpPr/>
            <p:nvPr/>
          </p:nvSpPr>
          <p:spPr>
            <a:xfrm>
              <a:off x="3633400" y="5175550"/>
              <a:ext cx="329425" cy="238900"/>
            </a:xfrm>
            <a:custGeom>
              <a:avLst/>
              <a:gdLst/>
              <a:ahLst/>
              <a:cxnLst/>
              <a:rect l="l" t="t" r="r" b="b"/>
              <a:pathLst>
                <a:path w="13177" h="9556" extrusionOk="0">
                  <a:moveTo>
                    <a:pt x="5934" y="1"/>
                  </a:moveTo>
                  <a:cubicBezTo>
                    <a:pt x="5607" y="1"/>
                    <a:pt x="5301" y="227"/>
                    <a:pt x="5295" y="695"/>
                  </a:cubicBezTo>
                  <a:cubicBezTo>
                    <a:pt x="5272" y="2232"/>
                    <a:pt x="5344" y="3763"/>
                    <a:pt x="5512" y="5286"/>
                  </a:cubicBezTo>
                  <a:cubicBezTo>
                    <a:pt x="4666" y="4084"/>
                    <a:pt x="3768" y="2927"/>
                    <a:pt x="2819" y="1809"/>
                  </a:cubicBezTo>
                  <a:cubicBezTo>
                    <a:pt x="2701" y="1669"/>
                    <a:pt x="2562" y="1611"/>
                    <a:pt x="2425" y="1611"/>
                  </a:cubicBezTo>
                  <a:cubicBezTo>
                    <a:pt x="2023" y="1611"/>
                    <a:pt x="1640" y="2115"/>
                    <a:pt x="1879" y="2570"/>
                  </a:cubicBezTo>
                  <a:cubicBezTo>
                    <a:pt x="2770" y="4258"/>
                    <a:pt x="3661" y="5949"/>
                    <a:pt x="4551" y="7637"/>
                  </a:cubicBezTo>
                  <a:cubicBezTo>
                    <a:pt x="3742" y="7296"/>
                    <a:pt x="2875" y="7118"/>
                    <a:pt x="1997" y="7118"/>
                  </a:cubicBezTo>
                  <a:cubicBezTo>
                    <a:pt x="1535" y="7118"/>
                    <a:pt x="1071" y="7167"/>
                    <a:pt x="611" y="7267"/>
                  </a:cubicBezTo>
                  <a:cubicBezTo>
                    <a:pt x="166" y="7361"/>
                    <a:pt x="1" y="8033"/>
                    <a:pt x="339" y="8349"/>
                  </a:cubicBezTo>
                  <a:cubicBezTo>
                    <a:pt x="798" y="8773"/>
                    <a:pt x="1292" y="9147"/>
                    <a:pt x="1813" y="9462"/>
                  </a:cubicBezTo>
                  <a:cubicBezTo>
                    <a:pt x="2182" y="9459"/>
                    <a:pt x="2550" y="9458"/>
                    <a:pt x="2919" y="9458"/>
                  </a:cubicBezTo>
                  <a:cubicBezTo>
                    <a:pt x="5464" y="9458"/>
                    <a:pt x="8013" y="9517"/>
                    <a:pt x="10553" y="9556"/>
                  </a:cubicBezTo>
                  <a:cubicBezTo>
                    <a:pt x="10602" y="9529"/>
                    <a:pt x="10655" y="9502"/>
                    <a:pt x="10703" y="9476"/>
                  </a:cubicBezTo>
                  <a:cubicBezTo>
                    <a:pt x="11408" y="9115"/>
                    <a:pt x="12111" y="8759"/>
                    <a:pt x="12819" y="8399"/>
                  </a:cubicBezTo>
                  <a:cubicBezTo>
                    <a:pt x="13037" y="8286"/>
                    <a:pt x="13153" y="8015"/>
                    <a:pt x="13157" y="7775"/>
                  </a:cubicBezTo>
                  <a:cubicBezTo>
                    <a:pt x="13177" y="7004"/>
                    <a:pt x="12586" y="6680"/>
                    <a:pt x="11970" y="6680"/>
                  </a:cubicBezTo>
                  <a:cubicBezTo>
                    <a:pt x="11753" y="6680"/>
                    <a:pt x="11533" y="6720"/>
                    <a:pt x="11336" y="6796"/>
                  </a:cubicBezTo>
                  <a:cubicBezTo>
                    <a:pt x="11221" y="6840"/>
                    <a:pt x="11104" y="6897"/>
                    <a:pt x="10993" y="6960"/>
                  </a:cubicBezTo>
                  <a:cubicBezTo>
                    <a:pt x="11416" y="6118"/>
                    <a:pt x="11794" y="5246"/>
                    <a:pt x="12125" y="4355"/>
                  </a:cubicBezTo>
                  <a:cubicBezTo>
                    <a:pt x="12236" y="4057"/>
                    <a:pt x="12053" y="3683"/>
                    <a:pt x="11804" y="3531"/>
                  </a:cubicBezTo>
                  <a:cubicBezTo>
                    <a:pt x="11698" y="3467"/>
                    <a:pt x="11587" y="3438"/>
                    <a:pt x="11479" y="3438"/>
                  </a:cubicBezTo>
                  <a:cubicBezTo>
                    <a:pt x="11296" y="3438"/>
                    <a:pt x="11117" y="3519"/>
                    <a:pt x="10966" y="3648"/>
                  </a:cubicBezTo>
                  <a:cubicBezTo>
                    <a:pt x="9902" y="4542"/>
                    <a:pt x="9021" y="5620"/>
                    <a:pt x="8322" y="6822"/>
                  </a:cubicBezTo>
                  <a:cubicBezTo>
                    <a:pt x="8005" y="4653"/>
                    <a:pt x="7454" y="2534"/>
                    <a:pt x="6653" y="504"/>
                  </a:cubicBezTo>
                  <a:cubicBezTo>
                    <a:pt x="6520" y="172"/>
                    <a:pt x="6219" y="1"/>
                    <a:pt x="5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7" name="Google Shape;1577;gf3ea9f085e_0_1646"/>
          <p:cNvGrpSpPr/>
          <p:nvPr/>
        </p:nvGrpSpPr>
        <p:grpSpPr>
          <a:xfrm rot="-1868773" flipH="1">
            <a:off x="648033" y="2449148"/>
            <a:ext cx="1122356" cy="1551530"/>
            <a:chOff x="1918825" y="238025"/>
            <a:chExt cx="3789225" cy="5238175"/>
          </a:xfrm>
        </p:grpSpPr>
        <p:sp>
          <p:nvSpPr>
            <p:cNvPr id="1578" name="Google Shape;1578;gf3ea9f085e_0_1646"/>
            <p:cNvSpPr/>
            <p:nvPr/>
          </p:nvSpPr>
          <p:spPr>
            <a:xfrm>
              <a:off x="4693175" y="4879825"/>
              <a:ext cx="19025" cy="45325"/>
            </a:xfrm>
            <a:custGeom>
              <a:avLst/>
              <a:gdLst/>
              <a:ahLst/>
              <a:cxnLst/>
              <a:rect l="l" t="t" r="r" b="b"/>
              <a:pathLst>
                <a:path w="761" h="1813" extrusionOk="0">
                  <a:moveTo>
                    <a:pt x="204" y="0"/>
                  </a:moveTo>
                  <a:lnTo>
                    <a:pt x="204" y="0"/>
                  </a:lnTo>
                  <a:cubicBezTo>
                    <a:pt x="0" y="503"/>
                    <a:pt x="48" y="1109"/>
                    <a:pt x="414" y="1532"/>
                  </a:cubicBezTo>
                  <a:cubicBezTo>
                    <a:pt x="516" y="1656"/>
                    <a:pt x="636" y="1742"/>
                    <a:pt x="761" y="1812"/>
                  </a:cubicBezTo>
                  <a:cubicBezTo>
                    <a:pt x="752" y="1795"/>
                    <a:pt x="738" y="1781"/>
                    <a:pt x="726" y="1763"/>
                  </a:cubicBezTo>
                  <a:cubicBezTo>
                    <a:pt x="436" y="1314"/>
                    <a:pt x="267" y="789"/>
                    <a:pt x="258" y="267"/>
                  </a:cubicBezTo>
                  <a:cubicBezTo>
                    <a:pt x="258" y="259"/>
                    <a:pt x="253" y="250"/>
                    <a:pt x="249" y="240"/>
                  </a:cubicBezTo>
                  <a:cubicBezTo>
                    <a:pt x="227" y="160"/>
                    <a:pt x="218" y="80"/>
                    <a:pt x="204" y="0"/>
                  </a:cubicBezTo>
                  <a:close/>
                </a:path>
              </a:pathLst>
            </a:custGeom>
            <a:solidFill>
              <a:srgbClr val="F75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f3ea9f085e_0_1646"/>
            <p:cNvSpPr/>
            <p:nvPr/>
          </p:nvSpPr>
          <p:spPr>
            <a:xfrm>
              <a:off x="2559850" y="2037425"/>
              <a:ext cx="2423175" cy="3438775"/>
            </a:xfrm>
            <a:custGeom>
              <a:avLst/>
              <a:gdLst/>
              <a:ahLst/>
              <a:cxnLst/>
              <a:rect l="l" t="t" r="r" b="b"/>
              <a:pathLst>
                <a:path w="96927" h="137551" extrusionOk="0">
                  <a:moveTo>
                    <a:pt x="72723" y="0"/>
                  </a:moveTo>
                  <a:cubicBezTo>
                    <a:pt x="71640" y="0"/>
                    <a:pt x="70564" y="299"/>
                    <a:pt x="69540" y="703"/>
                  </a:cubicBezTo>
                  <a:cubicBezTo>
                    <a:pt x="68054" y="1285"/>
                    <a:pt x="66548" y="2140"/>
                    <a:pt x="64928" y="2269"/>
                  </a:cubicBezTo>
                  <a:cubicBezTo>
                    <a:pt x="64799" y="2280"/>
                    <a:pt x="64670" y="2285"/>
                    <a:pt x="64542" y="2285"/>
                  </a:cubicBezTo>
                  <a:cubicBezTo>
                    <a:pt x="62910" y="2285"/>
                    <a:pt x="61401" y="1483"/>
                    <a:pt x="59870" y="991"/>
                  </a:cubicBezTo>
                  <a:cubicBezTo>
                    <a:pt x="59081" y="735"/>
                    <a:pt x="58305" y="597"/>
                    <a:pt x="57538" y="597"/>
                  </a:cubicBezTo>
                  <a:cubicBezTo>
                    <a:pt x="56547" y="597"/>
                    <a:pt x="55573" y="828"/>
                    <a:pt x="54612" y="1334"/>
                  </a:cubicBezTo>
                  <a:cubicBezTo>
                    <a:pt x="52809" y="2288"/>
                    <a:pt x="51224" y="3775"/>
                    <a:pt x="50049" y="5426"/>
                  </a:cubicBezTo>
                  <a:cubicBezTo>
                    <a:pt x="49755" y="5840"/>
                    <a:pt x="49483" y="6272"/>
                    <a:pt x="49233" y="6713"/>
                  </a:cubicBezTo>
                  <a:cubicBezTo>
                    <a:pt x="49020" y="7096"/>
                    <a:pt x="48730" y="7532"/>
                    <a:pt x="48695" y="7982"/>
                  </a:cubicBezTo>
                  <a:cubicBezTo>
                    <a:pt x="48664" y="8364"/>
                    <a:pt x="48771" y="8877"/>
                    <a:pt x="49140" y="9064"/>
                  </a:cubicBezTo>
                  <a:cubicBezTo>
                    <a:pt x="49145" y="9069"/>
                    <a:pt x="49149" y="9069"/>
                    <a:pt x="49158" y="9069"/>
                  </a:cubicBezTo>
                  <a:cubicBezTo>
                    <a:pt x="49309" y="11050"/>
                    <a:pt x="49621" y="13013"/>
                    <a:pt x="49755" y="14995"/>
                  </a:cubicBezTo>
                  <a:cubicBezTo>
                    <a:pt x="49897" y="17105"/>
                    <a:pt x="49901" y="19220"/>
                    <a:pt x="49790" y="21330"/>
                  </a:cubicBezTo>
                  <a:cubicBezTo>
                    <a:pt x="49572" y="25488"/>
                    <a:pt x="48864" y="29620"/>
                    <a:pt x="47684" y="33614"/>
                  </a:cubicBezTo>
                  <a:cubicBezTo>
                    <a:pt x="47631" y="33796"/>
                    <a:pt x="47569" y="33983"/>
                    <a:pt x="47511" y="34165"/>
                  </a:cubicBezTo>
                  <a:cubicBezTo>
                    <a:pt x="45631" y="40283"/>
                    <a:pt x="42627" y="46067"/>
                    <a:pt x="38628" y="51067"/>
                  </a:cubicBezTo>
                  <a:cubicBezTo>
                    <a:pt x="37510" y="52468"/>
                    <a:pt x="36318" y="53810"/>
                    <a:pt x="35044" y="55078"/>
                  </a:cubicBezTo>
                  <a:cubicBezTo>
                    <a:pt x="32114" y="58004"/>
                    <a:pt x="28834" y="60577"/>
                    <a:pt x="26122" y="63720"/>
                  </a:cubicBezTo>
                  <a:cubicBezTo>
                    <a:pt x="23348" y="66934"/>
                    <a:pt x="21461" y="70634"/>
                    <a:pt x="21291" y="74935"/>
                  </a:cubicBezTo>
                  <a:cubicBezTo>
                    <a:pt x="21096" y="80033"/>
                    <a:pt x="22760" y="85038"/>
                    <a:pt x="21803" y="90126"/>
                  </a:cubicBezTo>
                  <a:cubicBezTo>
                    <a:pt x="21354" y="92512"/>
                    <a:pt x="20566" y="94885"/>
                    <a:pt x="19569" y="97098"/>
                  </a:cubicBezTo>
                  <a:cubicBezTo>
                    <a:pt x="18603" y="99231"/>
                    <a:pt x="17329" y="100932"/>
                    <a:pt x="15348" y="102209"/>
                  </a:cubicBezTo>
                  <a:cubicBezTo>
                    <a:pt x="13437" y="103434"/>
                    <a:pt x="11612" y="104632"/>
                    <a:pt x="10059" y="106310"/>
                  </a:cubicBezTo>
                  <a:cubicBezTo>
                    <a:pt x="8580" y="107905"/>
                    <a:pt x="7347" y="109730"/>
                    <a:pt x="6368" y="111666"/>
                  </a:cubicBezTo>
                  <a:cubicBezTo>
                    <a:pt x="4983" y="114400"/>
                    <a:pt x="4110" y="117356"/>
                    <a:pt x="3567" y="120362"/>
                  </a:cubicBezTo>
                  <a:cubicBezTo>
                    <a:pt x="2752" y="124862"/>
                    <a:pt x="0" y="131519"/>
                    <a:pt x="6639" y="132387"/>
                  </a:cubicBezTo>
                  <a:cubicBezTo>
                    <a:pt x="9363" y="132745"/>
                    <a:pt x="12101" y="132916"/>
                    <a:pt x="14846" y="132916"/>
                  </a:cubicBezTo>
                  <a:cubicBezTo>
                    <a:pt x="15075" y="132916"/>
                    <a:pt x="15305" y="132915"/>
                    <a:pt x="15535" y="132913"/>
                  </a:cubicBezTo>
                  <a:cubicBezTo>
                    <a:pt x="15882" y="132908"/>
                    <a:pt x="16229" y="132663"/>
                    <a:pt x="16314" y="132315"/>
                  </a:cubicBezTo>
                  <a:lnTo>
                    <a:pt x="17662" y="126831"/>
                  </a:lnTo>
                  <a:cubicBezTo>
                    <a:pt x="17988" y="125509"/>
                    <a:pt x="18206" y="123954"/>
                    <a:pt x="19083" y="122855"/>
                  </a:cubicBezTo>
                  <a:cubicBezTo>
                    <a:pt x="19402" y="122459"/>
                    <a:pt x="19808" y="122234"/>
                    <a:pt x="20207" y="122234"/>
                  </a:cubicBezTo>
                  <a:cubicBezTo>
                    <a:pt x="20566" y="122234"/>
                    <a:pt x="20920" y="122416"/>
                    <a:pt x="21198" y="122819"/>
                  </a:cubicBezTo>
                  <a:cubicBezTo>
                    <a:pt x="21963" y="123933"/>
                    <a:pt x="22000" y="125495"/>
                    <a:pt x="22168" y="126781"/>
                  </a:cubicBezTo>
                  <a:cubicBezTo>
                    <a:pt x="22449" y="128914"/>
                    <a:pt x="22734" y="131051"/>
                    <a:pt x="23015" y="133188"/>
                  </a:cubicBezTo>
                  <a:cubicBezTo>
                    <a:pt x="23072" y="133630"/>
                    <a:pt x="23339" y="133994"/>
                    <a:pt x="23829" y="134004"/>
                  </a:cubicBezTo>
                  <a:cubicBezTo>
                    <a:pt x="24479" y="134012"/>
                    <a:pt x="25130" y="134017"/>
                    <a:pt x="25781" y="134017"/>
                  </a:cubicBezTo>
                  <a:cubicBezTo>
                    <a:pt x="27166" y="134017"/>
                    <a:pt x="28553" y="133997"/>
                    <a:pt x="29938" y="133955"/>
                  </a:cubicBezTo>
                  <a:cubicBezTo>
                    <a:pt x="30922" y="133924"/>
                    <a:pt x="31910" y="133883"/>
                    <a:pt x="32894" y="133830"/>
                  </a:cubicBezTo>
                  <a:cubicBezTo>
                    <a:pt x="33771" y="133785"/>
                    <a:pt x="34742" y="133825"/>
                    <a:pt x="35592" y="133576"/>
                  </a:cubicBezTo>
                  <a:cubicBezTo>
                    <a:pt x="36438" y="133331"/>
                    <a:pt x="37056" y="132695"/>
                    <a:pt x="37097" y="131787"/>
                  </a:cubicBezTo>
                  <a:cubicBezTo>
                    <a:pt x="37132" y="130913"/>
                    <a:pt x="36741" y="129983"/>
                    <a:pt x="36571" y="129132"/>
                  </a:cubicBezTo>
                  <a:cubicBezTo>
                    <a:pt x="36202" y="127240"/>
                    <a:pt x="36064" y="125304"/>
                    <a:pt x="36148" y="123376"/>
                  </a:cubicBezTo>
                  <a:cubicBezTo>
                    <a:pt x="36282" y="120317"/>
                    <a:pt x="37280" y="116573"/>
                    <a:pt x="40539" y="115482"/>
                  </a:cubicBezTo>
                  <a:cubicBezTo>
                    <a:pt x="40980" y="115335"/>
                    <a:pt x="41426" y="115265"/>
                    <a:pt x="41865" y="115265"/>
                  </a:cubicBezTo>
                  <a:cubicBezTo>
                    <a:pt x="42839" y="115265"/>
                    <a:pt x="43782" y="115611"/>
                    <a:pt x="44585" y="116243"/>
                  </a:cubicBezTo>
                  <a:cubicBezTo>
                    <a:pt x="45859" y="117245"/>
                    <a:pt x="46616" y="118710"/>
                    <a:pt x="47065" y="120237"/>
                  </a:cubicBezTo>
                  <a:cubicBezTo>
                    <a:pt x="47657" y="122250"/>
                    <a:pt x="47871" y="124381"/>
                    <a:pt x="48076" y="126461"/>
                  </a:cubicBezTo>
                  <a:cubicBezTo>
                    <a:pt x="48294" y="128709"/>
                    <a:pt x="48410" y="130967"/>
                    <a:pt x="48423" y="133224"/>
                  </a:cubicBezTo>
                  <a:cubicBezTo>
                    <a:pt x="48423" y="133562"/>
                    <a:pt x="48660" y="133870"/>
                    <a:pt x="48989" y="133963"/>
                  </a:cubicBezTo>
                  <a:cubicBezTo>
                    <a:pt x="50409" y="134372"/>
                    <a:pt x="51861" y="134569"/>
                    <a:pt x="53319" y="134569"/>
                  </a:cubicBezTo>
                  <a:cubicBezTo>
                    <a:pt x="54146" y="134569"/>
                    <a:pt x="54974" y="134506"/>
                    <a:pt x="55801" y="134382"/>
                  </a:cubicBezTo>
                  <a:cubicBezTo>
                    <a:pt x="56144" y="134329"/>
                    <a:pt x="56349" y="133950"/>
                    <a:pt x="56366" y="133638"/>
                  </a:cubicBezTo>
                  <a:cubicBezTo>
                    <a:pt x="56563" y="130219"/>
                    <a:pt x="56736" y="126769"/>
                    <a:pt x="56317" y="123358"/>
                  </a:cubicBezTo>
                  <a:cubicBezTo>
                    <a:pt x="56113" y="121697"/>
                    <a:pt x="55783" y="120054"/>
                    <a:pt x="55235" y="118469"/>
                  </a:cubicBezTo>
                  <a:cubicBezTo>
                    <a:pt x="54954" y="117664"/>
                    <a:pt x="54621" y="116871"/>
                    <a:pt x="54238" y="116110"/>
                  </a:cubicBezTo>
                  <a:cubicBezTo>
                    <a:pt x="53865" y="115366"/>
                    <a:pt x="53415" y="114667"/>
                    <a:pt x="53053" y="113919"/>
                  </a:cubicBezTo>
                  <a:cubicBezTo>
                    <a:pt x="52595" y="112975"/>
                    <a:pt x="52150" y="111279"/>
                    <a:pt x="53267" y="110576"/>
                  </a:cubicBezTo>
                  <a:cubicBezTo>
                    <a:pt x="53463" y="110453"/>
                    <a:pt x="53664" y="110399"/>
                    <a:pt x="53865" y="110399"/>
                  </a:cubicBezTo>
                  <a:cubicBezTo>
                    <a:pt x="54894" y="110399"/>
                    <a:pt x="55940" y="111798"/>
                    <a:pt x="56469" y="112446"/>
                  </a:cubicBezTo>
                  <a:cubicBezTo>
                    <a:pt x="58632" y="115099"/>
                    <a:pt x="60667" y="117904"/>
                    <a:pt x="61117" y="121395"/>
                  </a:cubicBezTo>
                  <a:cubicBezTo>
                    <a:pt x="61380" y="123465"/>
                    <a:pt x="61242" y="125567"/>
                    <a:pt x="61152" y="127646"/>
                  </a:cubicBezTo>
                  <a:cubicBezTo>
                    <a:pt x="61055" y="129867"/>
                    <a:pt x="60956" y="132093"/>
                    <a:pt x="60863" y="134315"/>
                  </a:cubicBezTo>
                  <a:cubicBezTo>
                    <a:pt x="60841" y="134800"/>
                    <a:pt x="61286" y="135200"/>
                    <a:pt x="61754" y="135206"/>
                  </a:cubicBezTo>
                  <a:cubicBezTo>
                    <a:pt x="64158" y="135233"/>
                    <a:pt x="66566" y="135264"/>
                    <a:pt x="68970" y="135290"/>
                  </a:cubicBezTo>
                  <a:cubicBezTo>
                    <a:pt x="68975" y="135290"/>
                    <a:pt x="68980" y="135290"/>
                    <a:pt x="68984" y="135290"/>
                  </a:cubicBezTo>
                  <a:cubicBezTo>
                    <a:pt x="69604" y="135290"/>
                    <a:pt x="69927" y="134711"/>
                    <a:pt x="69830" y="134159"/>
                  </a:cubicBezTo>
                  <a:cubicBezTo>
                    <a:pt x="69122" y="130010"/>
                    <a:pt x="68939" y="125766"/>
                    <a:pt x="69282" y="121568"/>
                  </a:cubicBezTo>
                  <a:cubicBezTo>
                    <a:pt x="69353" y="120695"/>
                    <a:pt x="69349" y="119685"/>
                    <a:pt x="69710" y="118874"/>
                  </a:cubicBezTo>
                  <a:cubicBezTo>
                    <a:pt x="69946" y="118344"/>
                    <a:pt x="70391" y="118042"/>
                    <a:pt x="70871" y="117980"/>
                  </a:cubicBezTo>
                  <a:cubicBezTo>
                    <a:pt x="70979" y="117966"/>
                    <a:pt x="71085" y="117959"/>
                    <a:pt x="71190" y="117959"/>
                  </a:cubicBezTo>
                  <a:cubicBezTo>
                    <a:pt x="72399" y="117959"/>
                    <a:pt x="73427" y="118852"/>
                    <a:pt x="73935" y="119926"/>
                  </a:cubicBezTo>
                  <a:cubicBezTo>
                    <a:pt x="74683" y="121510"/>
                    <a:pt x="74642" y="123376"/>
                    <a:pt x="74892" y="125076"/>
                  </a:cubicBezTo>
                  <a:cubicBezTo>
                    <a:pt x="75128" y="126688"/>
                    <a:pt x="75622" y="128362"/>
                    <a:pt x="76785" y="129555"/>
                  </a:cubicBezTo>
                  <a:cubicBezTo>
                    <a:pt x="77412" y="130205"/>
                    <a:pt x="78195" y="130593"/>
                    <a:pt x="79023" y="130922"/>
                  </a:cubicBezTo>
                  <a:cubicBezTo>
                    <a:pt x="79758" y="131216"/>
                    <a:pt x="80568" y="131452"/>
                    <a:pt x="81139" y="132031"/>
                  </a:cubicBezTo>
                  <a:cubicBezTo>
                    <a:pt x="81678" y="132578"/>
                    <a:pt x="81922" y="133326"/>
                    <a:pt x="82078" y="134061"/>
                  </a:cubicBezTo>
                  <a:cubicBezTo>
                    <a:pt x="82251" y="134898"/>
                    <a:pt x="82114" y="135940"/>
                    <a:pt x="82706" y="136626"/>
                  </a:cubicBezTo>
                  <a:cubicBezTo>
                    <a:pt x="83414" y="137436"/>
                    <a:pt x="84758" y="137413"/>
                    <a:pt x="85747" y="137485"/>
                  </a:cubicBezTo>
                  <a:cubicBezTo>
                    <a:pt x="86343" y="137529"/>
                    <a:pt x="86942" y="137550"/>
                    <a:pt x="87540" y="137550"/>
                  </a:cubicBezTo>
                  <a:cubicBezTo>
                    <a:pt x="88035" y="137550"/>
                    <a:pt x="88530" y="137536"/>
                    <a:pt x="89024" y="137507"/>
                  </a:cubicBezTo>
                  <a:cubicBezTo>
                    <a:pt x="91352" y="137374"/>
                    <a:pt x="93588" y="136844"/>
                    <a:pt x="95751" y="135971"/>
                  </a:cubicBezTo>
                  <a:cubicBezTo>
                    <a:pt x="96134" y="135815"/>
                    <a:pt x="96142" y="135348"/>
                    <a:pt x="95902" y="135143"/>
                  </a:cubicBezTo>
                  <a:cubicBezTo>
                    <a:pt x="96664" y="130926"/>
                    <a:pt x="96927" y="126163"/>
                    <a:pt x="93983" y="122690"/>
                  </a:cubicBezTo>
                  <a:cubicBezTo>
                    <a:pt x="92616" y="121074"/>
                    <a:pt x="90800" y="119938"/>
                    <a:pt x="89224" y="118554"/>
                  </a:cubicBezTo>
                  <a:cubicBezTo>
                    <a:pt x="87666" y="117183"/>
                    <a:pt x="86263" y="115615"/>
                    <a:pt x="85221" y="113813"/>
                  </a:cubicBezTo>
                  <a:cubicBezTo>
                    <a:pt x="84206" y="112058"/>
                    <a:pt x="83583" y="110099"/>
                    <a:pt x="83579" y="108065"/>
                  </a:cubicBezTo>
                  <a:cubicBezTo>
                    <a:pt x="83574" y="105998"/>
                    <a:pt x="84117" y="103986"/>
                    <a:pt x="84709" y="102022"/>
                  </a:cubicBezTo>
                  <a:cubicBezTo>
                    <a:pt x="85884" y="98140"/>
                    <a:pt x="87487" y="93946"/>
                    <a:pt x="86129" y="89886"/>
                  </a:cubicBezTo>
                  <a:cubicBezTo>
                    <a:pt x="85422" y="87767"/>
                    <a:pt x="84037" y="86021"/>
                    <a:pt x="82710" y="84258"/>
                  </a:cubicBezTo>
                  <a:cubicBezTo>
                    <a:pt x="81460" y="82601"/>
                    <a:pt x="80369" y="80852"/>
                    <a:pt x="79491" y="78964"/>
                  </a:cubicBezTo>
                  <a:cubicBezTo>
                    <a:pt x="77790" y="75282"/>
                    <a:pt x="76931" y="71209"/>
                    <a:pt x="76904" y="67157"/>
                  </a:cubicBezTo>
                  <a:cubicBezTo>
                    <a:pt x="76882" y="63110"/>
                    <a:pt x="77688" y="59023"/>
                    <a:pt x="79407" y="55345"/>
                  </a:cubicBezTo>
                  <a:cubicBezTo>
                    <a:pt x="80422" y="53168"/>
                    <a:pt x="81731" y="51138"/>
                    <a:pt x="82732" y="48952"/>
                  </a:cubicBezTo>
                  <a:cubicBezTo>
                    <a:pt x="83743" y="46730"/>
                    <a:pt x="84464" y="44397"/>
                    <a:pt x="85034" y="42023"/>
                  </a:cubicBezTo>
                  <a:cubicBezTo>
                    <a:pt x="86209" y="37118"/>
                    <a:pt x="86994" y="32096"/>
                    <a:pt x="87487" y="27073"/>
                  </a:cubicBezTo>
                  <a:cubicBezTo>
                    <a:pt x="87964" y="22207"/>
                    <a:pt x="88235" y="17229"/>
                    <a:pt x="87759" y="12350"/>
                  </a:cubicBezTo>
                  <a:cubicBezTo>
                    <a:pt x="87861" y="11882"/>
                    <a:pt x="87978" y="11424"/>
                    <a:pt x="87937" y="10943"/>
                  </a:cubicBezTo>
                  <a:cubicBezTo>
                    <a:pt x="87898" y="10427"/>
                    <a:pt x="87754" y="9914"/>
                    <a:pt x="87630" y="9416"/>
                  </a:cubicBezTo>
                  <a:cubicBezTo>
                    <a:pt x="87380" y="8413"/>
                    <a:pt x="87069" y="7429"/>
                    <a:pt x="86700" y="6468"/>
                  </a:cubicBezTo>
                  <a:cubicBezTo>
                    <a:pt x="86098" y="4905"/>
                    <a:pt x="85337" y="3311"/>
                    <a:pt x="84051" y="2199"/>
                  </a:cubicBezTo>
                  <a:cubicBezTo>
                    <a:pt x="83458" y="1682"/>
                    <a:pt x="82759" y="1259"/>
                    <a:pt x="81980" y="1104"/>
                  </a:cubicBezTo>
                  <a:cubicBezTo>
                    <a:pt x="81738" y="1057"/>
                    <a:pt x="81501" y="1036"/>
                    <a:pt x="81267" y="1036"/>
                  </a:cubicBezTo>
                  <a:cubicBezTo>
                    <a:pt x="80611" y="1036"/>
                    <a:pt x="79980" y="1197"/>
                    <a:pt x="79327" y="1384"/>
                  </a:cubicBezTo>
                  <a:cubicBezTo>
                    <a:pt x="78920" y="1500"/>
                    <a:pt x="78545" y="1560"/>
                    <a:pt x="78177" y="1560"/>
                  </a:cubicBezTo>
                  <a:cubicBezTo>
                    <a:pt x="77715" y="1560"/>
                    <a:pt x="77262" y="1466"/>
                    <a:pt x="76767" y="1272"/>
                  </a:cubicBezTo>
                  <a:cubicBezTo>
                    <a:pt x="75947" y="956"/>
                    <a:pt x="75186" y="516"/>
                    <a:pt x="74348" y="249"/>
                  </a:cubicBezTo>
                  <a:cubicBezTo>
                    <a:pt x="73808" y="75"/>
                    <a:pt x="73265" y="0"/>
                    <a:pt x="72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f3ea9f085e_0_1646"/>
            <p:cNvSpPr/>
            <p:nvPr/>
          </p:nvSpPr>
          <p:spPr>
            <a:xfrm>
              <a:off x="2691875" y="2076675"/>
              <a:ext cx="1302300" cy="3263500"/>
            </a:xfrm>
            <a:custGeom>
              <a:avLst/>
              <a:gdLst/>
              <a:ahLst/>
              <a:cxnLst/>
              <a:rect l="l" t="t" r="r" b="b"/>
              <a:pathLst>
                <a:path w="52092" h="130540" extrusionOk="0">
                  <a:moveTo>
                    <a:pt x="48921" y="1"/>
                  </a:moveTo>
                  <a:cubicBezTo>
                    <a:pt x="48690" y="134"/>
                    <a:pt x="48463" y="276"/>
                    <a:pt x="48241" y="428"/>
                  </a:cubicBezTo>
                  <a:cubicBezTo>
                    <a:pt x="50658" y="10112"/>
                    <a:pt x="51543" y="20143"/>
                    <a:pt x="49433" y="29987"/>
                  </a:cubicBezTo>
                  <a:cubicBezTo>
                    <a:pt x="47501" y="38976"/>
                    <a:pt x="43227" y="47493"/>
                    <a:pt x="36767" y="54077"/>
                  </a:cubicBezTo>
                  <a:cubicBezTo>
                    <a:pt x="33232" y="57679"/>
                    <a:pt x="28869" y="60355"/>
                    <a:pt x="25431" y="64055"/>
                  </a:cubicBezTo>
                  <a:cubicBezTo>
                    <a:pt x="23873" y="65734"/>
                    <a:pt x="22515" y="67627"/>
                    <a:pt x="21624" y="69745"/>
                  </a:cubicBezTo>
                  <a:cubicBezTo>
                    <a:pt x="20689" y="71976"/>
                    <a:pt x="20422" y="74340"/>
                    <a:pt x="20689" y="76740"/>
                  </a:cubicBezTo>
                  <a:cubicBezTo>
                    <a:pt x="20962" y="79225"/>
                    <a:pt x="21651" y="81633"/>
                    <a:pt x="22030" y="84099"/>
                  </a:cubicBezTo>
                  <a:cubicBezTo>
                    <a:pt x="22399" y="86534"/>
                    <a:pt x="22279" y="88939"/>
                    <a:pt x="21549" y="91299"/>
                  </a:cubicBezTo>
                  <a:cubicBezTo>
                    <a:pt x="20120" y="95921"/>
                    <a:pt x="16901" y="99727"/>
                    <a:pt x="13597" y="103146"/>
                  </a:cubicBezTo>
                  <a:cubicBezTo>
                    <a:pt x="10205" y="106659"/>
                    <a:pt x="6531" y="110016"/>
                    <a:pt x="3940" y="114201"/>
                  </a:cubicBezTo>
                  <a:cubicBezTo>
                    <a:pt x="1616" y="117955"/>
                    <a:pt x="0" y="122870"/>
                    <a:pt x="1157" y="127268"/>
                  </a:cubicBezTo>
                  <a:cubicBezTo>
                    <a:pt x="1438" y="128328"/>
                    <a:pt x="1825" y="129335"/>
                    <a:pt x="2359" y="130297"/>
                  </a:cubicBezTo>
                  <a:cubicBezTo>
                    <a:pt x="2455" y="130468"/>
                    <a:pt x="2596" y="130539"/>
                    <a:pt x="2738" y="130539"/>
                  </a:cubicBezTo>
                  <a:cubicBezTo>
                    <a:pt x="3052" y="130539"/>
                    <a:pt x="3369" y="130190"/>
                    <a:pt x="3197" y="129806"/>
                  </a:cubicBezTo>
                  <a:cubicBezTo>
                    <a:pt x="1264" y="125542"/>
                    <a:pt x="2203" y="120413"/>
                    <a:pt x="4292" y="116392"/>
                  </a:cubicBezTo>
                  <a:cubicBezTo>
                    <a:pt x="6541" y="112060"/>
                    <a:pt x="10160" y="108645"/>
                    <a:pt x="13544" y="105207"/>
                  </a:cubicBezTo>
                  <a:cubicBezTo>
                    <a:pt x="16901" y="101806"/>
                    <a:pt x="20208" y="98195"/>
                    <a:pt x="22127" y="93761"/>
                  </a:cubicBezTo>
                  <a:cubicBezTo>
                    <a:pt x="23036" y="91673"/>
                    <a:pt x="23615" y="89442"/>
                    <a:pt x="23664" y="87163"/>
                  </a:cubicBezTo>
                  <a:cubicBezTo>
                    <a:pt x="23717" y="84625"/>
                    <a:pt x="23103" y="82136"/>
                    <a:pt x="22600" y="79669"/>
                  </a:cubicBezTo>
                  <a:cubicBezTo>
                    <a:pt x="22097" y="77217"/>
                    <a:pt x="21704" y="74683"/>
                    <a:pt x="22297" y="72207"/>
                  </a:cubicBezTo>
                  <a:cubicBezTo>
                    <a:pt x="22826" y="69982"/>
                    <a:pt x="24007" y="67942"/>
                    <a:pt x="25444" y="66184"/>
                  </a:cubicBezTo>
                  <a:cubicBezTo>
                    <a:pt x="28637" y="62297"/>
                    <a:pt x="33004" y="59639"/>
                    <a:pt x="36629" y="56202"/>
                  </a:cubicBezTo>
                  <a:cubicBezTo>
                    <a:pt x="43307" y="49875"/>
                    <a:pt x="47951" y="41527"/>
                    <a:pt x="50261" y="32653"/>
                  </a:cubicBezTo>
                  <a:cubicBezTo>
                    <a:pt x="51543" y="27725"/>
                    <a:pt x="52092" y="22605"/>
                    <a:pt x="51971" y="17520"/>
                  </a:cubicBezTo>
                  <a:cubicBezTo>
                    <a:pt x="51843" y="12346"/>
                    <a:pt x="51188" y="6969"/>
                    <a:pt x="49603" y="2026"/>
                  </a:cubicBezTo>
                  <a:cubicBezTo>
                    <a:pt x="49385" y="1345"/>
                    <a:pt x="49157" y="673"/>
                    <a:pt x="48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f3ea9f085e_0_1646"/>
            <p:cNvSpPr/>
            <p:nvPr/>
          </p:nvSpPr>
          <p:spPr>
            <a:xfrm>
              <a:off x="2835775" y="2059875"/>
              <a:ext cx="1339500" cy="3299250"/>
            </a:xfrm>
            <a:custGeom>
              <a:avLst/>
              <a:gdLst/>
              <a:ahLst/>
              <a:cxnLst/>
              <a:rect l="l" t="t" r="r" b="b"/>
              <a:pathLst>
                <a:path w="53580" h="131970" extrusionOk="0">
                  <a:moveTo>
                    <a:pt x="48512" y="0"/>
                  </a:moveTo>
                  <a:cubicBezTo>
                    <a:pt x="49439" y="5374"/>
                    <a:pt x="50703" y="10694"/>
                    <a:pt x="51407" y="16109"/>
                  </a:cubicBezTo>
                  <a:cubicBezTo>
                    <a:pt x="52137" y="21692"/>
                    <a:pt x="52391" y="27431"/>
                    <a:pt x="51594" y="33023"/>
                  </a:cubicBezTo>
                  <a:cubicBezTo>
                    <a:pt x="50307" y="42025"/>
                    <a:pt x="46389" y="51054"/>
                    <a:pt x="39207" y="56886"/>
                  </a:cubicBezTo>
                  <a:cubicBezTo>
                    <a:pt x="35529" y="59874"/>
                    <a:pt x="30918" y="61384"/>
                    <a:pt x="27266" y="64393"/>
                  </a:cubicBezTo>
                  <a:cubicBezTo>
                    <a:pt x="23504" y="67492"/>
                    <a:pt x="22084" y="72082"/>
                    <a:pt x="21817" y="76806"/>
                  </a:cubicBezTo>
                  <a:cubicBezTo>
                    <a:pt x="21519" y="82046"/>
                    <a:pt x="22591" y="87331"/>
                    <a:pt x="21772" y="92554"/>
                  </a:cubicBezTo>
                  <a:cubicBezTo>
                    <a:pt x="21389" y="95003"/>
                    <a:pt x="20575" y="97296"/>
                    <a:pt x="19203" y="99371"/>
                  </a:cubicBezTo>
                  <a:cubicBezTo>
                    <a:pt x="17979" y="101223"/>
                    <a:pt x="16421" y="102830"/>
                    <a:pt x="14822" y="104357"/>
                  </a:cubicBezTo>
                  <a:cubicBezTo>
                    <a:pt x="11439" y="107585"/>
                    <a:pt x="7815" y="110564"/>
                    <a:pt x="5392" y="114633"/>
                  </a:cubicBezTo>
                  <a:cubicBezTo>
                    <a:pt x="2811" y="118956"/>
                    <a:pt x="1523" y="123911"/>
                    <a:pt x="557" y="128809"/>
                  </a:cubicBezTo>
                  <a:cubicBezTo>
                    <a:pt x="353" y="129837"/>
                    <a:pt x="175" y="130870"/>
                    <a:pt x="0" y="131904"/>
                  </a:cubicBezTo>
                  <a:cubicBezTo>
                    <a:pt x="508" y="131935"/>
                    <a:pt x="1011" y="131952"/>
                    <a:pt x="1519" y="131970"/>
                  </a:cubicBezTo>
                  <a:cubicBezTo>
                    <a:pt x="2410" y="127291"/>
                    <a:pt x="3327" y="122540"/>
                    <a:pt x="5308" y="118186"/>
                  </a:cubicBezTo>
                  <a:cubicBezTo>
                    <a:pt x="6331" y="115937"/>
                    <a:pt x="7632" y="113823"/>
                    <a:pt x="9261" y="111957"/>
                  </a:cubicBezTo>
                  <a:cubicBezTo>
                    <a:pt x="10771" y="110229"/>
                    <a:pt x="12471" y="108680"/>
                    <a:pt x="14159" y="107130"/>
                  </a:cubicBezTo>
                  <a:cubicBezTo>
                    <a:pt x="17516" y="104041"/>
                    <a:pt x="20890" y="100795"/>
                    <a:pt x="22454" y="96401"/>
                  </a:cubicBezTo>
                  <a:cubicBezTo>
                    <a:pt x="24279" y="91281"/>
                    <a:pt x="23358" y="85769"/>
                    <a:pt x="23193" y="80475"/>
                  </a:cubicBezTo>
                  <a:cubicBezTo>
                    <a:pt x="23046" y="75752"/>
                    <a:pt x="23424" y="70471"/>
                    <a:pt x="26763" y="66797"/>
                  </a:cubicBezTo>
                  <a:cubicBezTo>
                    <a:pt x="29956" y="63289"/>
                    <a:pt x="34719" y="61824"/>
                    <a:pt x="38527" y="59144"/>
                  </a:cubicBezTo>
                  <a:cubicBezTo>
                    <a:pt x="46099" y="53802"/>
                    <a:pt x="50667" y="45066"/>
                    <a:pt x="52430" y="36113"/>
                  </a:cubicBezTo>
                  <a:cubicBezTo>
                    <a:pt x="53472" y="30814"/>
                    <a:pt x="53579" y="25364"/>
                    <a:pt x="53121" y="19995"/>
                  </a:cubicBezTo>
                  <a:cubicBezTo>
                    <a:pt x="52613" y="14123"/>
                    <a:pt x="51518" y="8282"/>
                    <a:pt x="49987" y="2592"/>
                  </a:cubicBezTo>
                  <a:cubicBezTo>
                    <a:pt x="49773" y="1799"/>
                    <a:pt x="49523" y="1016"/>
                    <a:pt x="49265" y="241"/>
                  </a:cubicBezTo>
                  <a:cubicBezTo>
                    <a:pt x="49122" y="187"/>
                    <a:pt x="48980" y="138"/>
                    <a:pt x="48833" y="93"/>
                  </a:cubicBezTo>
                  <a:cubicBezTo>
                    <a:pt x="48726" y="58"/>
                    <a:pt x="48619" y="31"/>
                    <a:pt x="4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f3ea9f085e_0_1646"/>
            <p:cNvSpPr/>
            <p:nvPr/>
          </p:nvSpPr>
          <p:spPr>
            <a:xfrm>
              <a:off x="3201425" y="2070100"/>
              <a:ext cx="1194325" cy="3317425"/>
            </a:xfrm>
            <a:custGeom>
              <a:avLst/>
              <a:gdLst/>
              <a:ahLst/>
              <a:cxnLst/>
              <a:rect l="l" t="t" r="r" b="b"/>
              <a:pathLst>
                <a:path w="47773" h="132697" extrusionOk="0">
                  <a:moveTo>
                    <a:pt x="42453" y="1"/>
                  </a:moveTo>
                  <a:cubicBezTo>
                    <a:pt x="42261" y="85"/>
                    <a:pt x="42070" y="165"/>
                    <a:pt x="41879" y="241"/>
                  </a:cubicBezTo>
                  <a:cubicBezTo>
                    <a:pt x="43338" y="5006"/>
                    <a:pt x="44817" y="9800"/>
                    <a:pt x="45712" y="14697"/>
                  </a:cubicBezTo>
                  <a:cubicBezTo>
                    <a:pt x="46735" y="20290"/>
                    <a:pt x="46673" y="25886"/>
                    <a:pt x="45872" y="31500"/>
                  </a:cubicBezTo>
                  <a:cubicBezTo>
                    <a:pt x="45480" y="34239"/>
                    <a:pt x="44937" y="36955"/>
                    <a:pt x="44394" y="39666"/>
                  </a:cubicBezTo>
                  <a:cubicBezTo>
                    <a:pt x="43936" y="41941"/>
                    <a:pt x="43468" y="44216"/>
                    <a:pt x="42880" y="46460"/>
                  </a:cubicBezTo>
                  <a:cubicBezTo>
                    <a:pt x="41727" y="50859"/>
                    <a:pt x="40089" y="55329"/>
                    <a:pt x="37141" y="58869"/>
                  </a:cubicBezTo>
                  <a:cubicBezTo>
                    <a:pt x="34069" y="62564"/>
                    <a:pt x="29790" y="64804"/>
                    <a:pt x="25730" y="67216"/>
                  </a:cubicBezTo>
                  <a:cubicBezTo>
                    <a:pt x="21883" y="69501"/>
                    <a:pt x="18108" y="72084"/>
                    <a:pt x="15561" y="75841"/>
                  </a:cubicBezTo>
                  <a:cubicBezTo>
                    <a:pt x="14385" y="77581"/>
                    <a:pt x="13544" y="79554"/>
                    <a:pt x="13277" y="81647"/>
                  </a:cubicBezTo>
                  <a:cubicBezTo>
                    <a:pt x="12943" y="84260"/>
                    <a:pt x="13736" y="86820"/>
                    <a:pt x="13674" y="89434"/>
                  </a:cubicBezTo>
                  <a:cubicBezTo>
                    <a:pt x="13549" y="94416"/>
                    <a:pt x="10953" y="98957"/>
                    <a:pt x="8188" y="102946"/>
                  </a:cubicBezTo>
                  <a:cubicBezTo>
                    <a:pt x="6755" y="105021"/>
                    <a:pt x="5152" y="106980"/>
                    <a:pt x="3807" y="109113"/>
                  </a:cubicBezTo>
                  <a:cubicBezTo>
                    <a:pt x="2481" y="111214"/>
                    <a:pt x="1536" y="113511"/>
                    <a:pt x="1020" y="115947"/>
                  </a:cubicBezTo>
                  <a:cubicBezTo>
                    <a:pt x="1" y="120773"/>
                    <a:pt x="463" y="125844"/>
                    <a:pt x="1127" y="130693"/>
                  </a:cubicBezTo>
                  <a:cubicBezTo>
                    <a:pt x="1225" y="131401"/>
                    <a:pt x="1381" y="132082"/>
                    <a:pt x="1692" y="132697"/>
                  </a:cubicBezTo>
                  <a:cubicBezTo>
                    <a:pt x="2160" y="132691"/>
                    <a:pt x="2631" y="132679"/>
                    <a:pt x="3104" y="132670"/>
                  </a:cubicBezTo>
                  <a:cubicBezTo>
                    <a:pt x="2364" y="131788"/>
                    <a:pt x="2325" y="130501"/>
                    <a:pt x="2200" y="129411"/>
                  </a:cubicBezTo>
                  <a:cubicBezTo>
                    <a:pt x="2062" y="128150"/>
                    <a:pt x="1928" y="126886"/>
                    <a:pt x="1830" y="125618"/>
                  </a:cubicBezTo>
                  <a:cubicBezTo>
                    <a:pt x="1639" y="123142"/>
                    <a:pt x="1541" y="120635"/>
                    <a:pt x="1786" y="118165"/>
                  </a:cubicBezTo>
                  <a:cubicBezTo>
                    <a:pt x="2035" y="115644"/>
                    <a:pt x="2694" y="113196"/>
                    <a:pt x="3909" y="110965"/>
                  </a:cubicBezTo>
                  <a:cubicBezTo>
                    <a:pt x="5125" y="108739"/>
                    <a:pt x="6728" y="106762"/>
                    <a:pt x="8210" y="104709"/>
                  </a:cubicBezTo>
                  <a:cubicBezTo>
                    <a:pt x="11019" y="100822"/>
                    <a:pt x="13731" y="96531"/>
                    <a:pt x="14510" y="91713"/>
                  </a:cubicBezTo>
                  <a:cubicBezTo>
                    <a:pt x="14693" y="90582"/>
                    <a:pt x="14777" y="89434"/>
                    <a:pt x="14724" y="88285"/>
                  </a:cubicBezTo>
                  <a:cubicBezTo>
                    <a:pt x="14662" y="86900"/>
                    <a:pt x="14399" y="85533"/>
                    <a:pt x="14301" y="84153"/>
                  </a:cubicBezTo>
                  <a:cubicBezTo>
                    <a:pt x="14141" y="81838"/>
                    <a:pt x="14648" y="79630"/>
                    <a:pt x="15774" y="77604"/>
                  </a:cubicBezTo>
                  <a:cubicBezTo>
                    <a:pt x="20405" y="69260"/>
                    <a:pt x="30900" y="67382"/>
                    <a:pt x="37186" y="60730"/>
                  </a:cubicBezTo>
                  <a:cubicBezTo>
                    <a:pt x="40293" y="57439"/>
                    <a:pt x="42167" y="53272"/>
                    <a:pt x="43406" y="48967"/>
                  </a:cubicBezTo>
                  <a:cubicBezTo>
                    <a:pt x="44759" y="44248"/>
                    <a:pt x="45578" y="39333"/>
                    <a:pt x="46353" y="34488"/>
                  </a:cubicBezTo>
                  <a:cubicBezTo>
                    <a:pt x="47226" y="29052"/>
                    <a:pt x="47773" y="23598"/>
                    <a:pt x="47136" y="18104"/>
                  </a:cubicBezTo>
                  <a:cubicBezTo>
                    <a:pt x="46522" y="12806"/>
                    <a:pt x="45089" y="7641"/>
                    <a:pt x="43365" y="2606"/>
                  </a:cubicBezTo>
                  <a:cubicBezTo>
                    <a:pt x="43067" y="1737"/>
                    <a:pt x="42760" y="869"/>
                    <a:pt x="4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f3ea9f085e_0_1646"/>
            <p:cNvSpPr/>
            <p:nvPr/>
          </p:nvSpPr>
          <p:spPr>
            <a:xfrm>
              <a:off x="3347225" y="2052425"/>
              <a:ext cx="1257250" cy="3072125"/>
            </a:xfrm>
            <a:custGeom>
              <a:avLst/>
              <a:gdLst/>
              <a:ahLst/>
              <a:cxnLst/>
              <a:rect l="l" t="t" r="r" b="b"/>
              <a:pathLst>
                <a:path w="50290" h="122885" extrusionOk="0">
                  <a:moveTo>
                    <a:pt x="43753" y="0"/>
                  </a:moveTo>
                  <a:cubicBezTo>
                    <a:pt x="45454" y="3829"/>
                    <a:pt x="46825" y="7774"/>
                    <a:pt x="47680" y="11892"/>
                  </a:cubicBezTo>
                  <a:cubicBezTo>
                    <a:pt x="48629" y="16478"/>
                    <a:pt x="48980" y="21180"/>
                    <a:pt x="48829" y="25859"/>
                  </a:cubicBezTo>
                  <a:cubicBezTo>
                    <a:pt x="48517" y="35649"/>
                    <a:pt x="45962" y="45239"/>
                    <a:pt x="42378" y="54309"/>
                  </a:cubicBezTo>
                  <a:cubicBezTo>
                    <a:pt x="40623" y="58752"/>
                    <a:pt x="38686" y="63195"/>
                    <a:pt x="36349" y="67368"/>
                  </a:cubicBezTo>
                  <a:cubicBezTo>
                    <a:pt x="35236" y="69362"/>
                    <a:pt x="33985" y="71289"/>
                    <a:pt x="32494" y="73021"/>
                  </a:cubicBezTo>
                  <a:cubicBezTo>
                    <a:pt x="31175" y="74544"/>
                    <a:pt x="29671" y="75863"/>
                    <a:pt x="28059" y="77055"/>
                  </a:cubicBezTo>
                  <a:cubicBezTo>
                    <a:pt x="25103" y="79250"/>
                    <a:pt x="21866" y="81111"/>
                    <a:pt x="19185" y="83658"/>
                  </a:cubicBezTo>
                  <a:cubicBezTo>
                    <a:pt x="17939" y="84847"/>
                    <a:pt x="16817" y="86201"/>
                    <a:pt x="16033" y="87741"/>
                  </a:cubicBezTo>
                  <a:cubicBezTo>
                    <a:pt x="15018" y="89731"/>
                    <a:pt x="14765" y="91877"/>
                    <a:pt x="14422" y="94055"/>
                  </a:cubicBezTo>
                  <a:cubicBezTo>
                    <a:pt x="14230" y="95257"/>
                    <a:pt x="13986" y="96463"/>
                    <a:pt x="13474" y="97581"/>
                  </a:cubicBezTo>
                  <a:cubicBezTo>
                    <a:pt x="12993" y="98631"/>
                    <a:pt x="12334" y="99593"/>
                    <a:pt x="11684" y="100546"/>
                  </a:cubicBezTo>
                  <a:cubicBezTo>
                    <a:pt x="10192" y="102714"/>
                    <a:pt x="8696" y="104882"/>
                    <a:pt x="7200" y="107050"/>
                  </a:cubicBezTo>
                  <a:cubicBezTo>
                    <a:pt x="5736" y="109174"/>
                    <a:pt x="4258" y="111298"/>
                    <a:pt x="2850" y="113461"/>
                  </a:cubicBezTo>
                  <a:cubicBezTo>
                    <a:pt x="1622" y="115354"/>
                    <a:pt x="518" y="117438"/>
                    <a:pt x="161" y="119694"/>
                  </a:cubicBezTo>
                  <a:cubicBezTo>
                    <a:pt x="1" y="120715"/>
                    <a:pt x="15" y="121730"/>
                    <a:pt x="219" y="122740"/>
                  </a:cubicBezTo>
                  <a:cubicBezTo>
                    <a:pt x="240" y="122841"/>
                    <a:pt x="312" y="122884"/>
                    <a:pt x="388" y="122884"/>
                  </a:cubicBezTo>
                  <a:cubicBezTo>
                    <a:pt x="504" y="122884"/>
                    <a:pt x="629" y="122785"/>
                    <a:pt x="602" y="122638"/>
                  </a:cubicBezTo>
                  <a:cubicBezTo>
                    <a:pt x="179" y="120136"/>
                    <a:pt x="1172" y="117762"/>
                    <a:pt x="2454" y="115666"/>
                  </a:cubicBezTo>
                  <a:cubicBezTo>
                    <a:pt x="3759" y="113533"/>
                    <a:pt x="5259" y="111516"/>
                    <a:pt x="6697" y="109473"/>
                  </a:cubicBezTo>
                  <a:cubicBezTo>
                    <a:pt x="8242" y="107278"/>
                    <a:pt x="9755" y="105061"/>
                    <a:pt x="11283" y="102852"/>
                  </a:cubicBezTo>
                  <a:cubicBezTo>
                    <a:pt x="12623" y="100920"/>
                    <a:pt x="14146" y="99005"/>
                    <a:pt x="14858" y="96730"/>
                  </a:cubicBezTo>
                  <a:cubicBezTo>
                    <a:pt x="15575" y="94450"/>
                    <a:pt x="15521" y="92002"/>
                    <a:pt x="16283" y="89736"/>
                  </a:cubicBezTo>
                  <a:cubicBezTo>
                    <a:pt x="16848" y="88053"/>
                    <a:pt x="17837" y="86552"/>
                    <a:pt x="19035" y="85256"/>
                  </a:cubicBezTo>
                  <a:cubicBezTo>
                    <a:pt x="21577" y="82514"/>
                    <a:pt x="24862" y="80612"/>
                    <a:pt x="27872" y="78454"/>
                  </a:cubicBezTo>
                  <a:cubicBezTo>
                    <a:pt x="29404" y="77353"/>
                    <a:pt x="30900" y="76187"/>
                    <a:pt x="32217" y="74834"/>
                  </a:cubicBezTo>
                  <a:cubicBezTo>
                    <a:pt x="33776" y="73239"/>
                    <a:pt x="35098" y="71428"/>
                    <a:pt x="36265" y="69536"/>
                  </a:cubicBezTo>
                  <a:cubicBezTo>
                    <a:pt x="38718" y="65529"/>
                    <a:pt x="40619" y="61143"/>
                    <a:pt x="42413" y="56811"/>
                  </a:cubicBezTo>
                  <a:cubicBezTo>
                    <a:pt x="46145" y="47813"/>
                    <a:pt x="48923" y="38334"/>
                    <a:pt x="49622" y="28584"/>
                  </a:cubicBezTo>
                  <a:cubicBezTo>
                    <a:pt x="50289" y="19341"/>
                    <a:pt x="49073" y="9835"/>
                    <a:pt x="45191" y="1363"/>
                  </a:cubicBezTo>
                  <a:cubicBezTo>
                    <a:pt x="45054" y="1055"/>
                    <a:pt x="44902" y="753"/>
                    <a:pt x="44746" y="454"/>
                  </a:cubicBezTo>
                  <a:cubicBezTo>
                    <a:pt x="44417" y="303"/>
                    <a:pt x="44082" y="151"/>
                    <a:pt x="4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f3ea9f085e_0_1646"/>
            <p:cNvSpPr/>
            <p:nvPr/>
          </p:nvSpPr>
          <p:spPr>
            <a:xfrm>
              <a:off x="3701075" y="4280825"/>
              <a:ext cx="196375" cy="1056450"/>
            </a:xfrm>
            <a:custGeom>
              <a:avLst/>
              <a:gdLst/>
              <a:ahLst/>
              <a:cxnLst/>
              <a:rect l="l" t="t" r="r" b="b"/>
              <a:pathLst>
                <a:path w="7855" h="42258" extrusionOk="0">
                  <a:moveTo>
                    <a:pt x="7296" y="0"/>
                  </a:moveTo>
                  <a:cubicBezTo>
                    <a:pt x="7240" y="0"/>
                    <a:pt x="7182" y="30"/>
                    <a:pt x="7156" y="96"/>
                  </a:cubicBezTo>
                  <a:cubicBezTo>
                    <a:pt x="6848" y="853"/>
                    <a:pt x="6434" y="1561"/>
                    <a:pt x="6149" y="2322"/>
                  </a:cubicBezTo>
                  <a:cubicBezTo>
                    <a:pt x="5873" y="3049"/>
                    <a:pt x="5598" y="3778"/>
                    <a:pt x="5325" y="4504"/>
                  </a:cubicBezTo>
                  <a:cubicBezTo>
                    <a:pt x="4764" y="5987"/>
                    <a:pt x="4203" y="7469"/>
                    <a:pt x="3642" y="8957"/>
                  </a:cubicBezTo>
                  <a:cubicBezTo>
                    <a:pt x="3081" y="10439"/>
                    <a:pt x="2526" y="11922"/>
                    <a:pt x="1986" y="13414"/>
                  </a:cubicBezTo>
                  <a:cubicBezTo>
                    <a:pt x="1466" y="14842"/>
                    <a:pt x="878" y="16272"/>
                    <a:pt x="486" y="17745"/>
                  </a:cubicBezTo>
                  <a:cubicBezTo>
                    <a:pt x="130" y="19108"/>
                    <a:pt x="1" y="20573"/>
                    <a:pt x="535" y="21908"/>
                  </a:cubicBezTo>
                  <a:cubicBezTo>
                    <a:pt x="1042" y="23177"/>
                    <a:pt x="1946" y="24254"/>
                    <a:pt x="2641" y="25425"/>
                  </a:cubicBezTo>
                  <a:cubicBezTo>
                    <a:pt x="4034" y="27790"/>
                    <a:pt x="5076" y="30345"/>
                    <a:pt x="5735" y="33007"/>
                  </a:cubicBezTo>
                  <a:cubicBezTo>
                    <a:pt x="6100" y="34481"/>
                    <a:pt x="6350" y="35977"/>
                    <a:pt x="6470" y="37491"/>
                  </a:cubicBezTo>
                  <a:cubicBezTo>
                    <a:pt x="6533" y="38230"/>
                    <a:pt x="6568" y="38973"/>
                    <a:pt x="6572" y="39717"/>
                  </a:cubicBezTo>
                  <a:cubicBezTo>
                    <a:pt x="6576" y="40496"/>
                    <a:pt x="6564" y="41262"/>
                    <a:pt x="6746" y="42028"/>
                  </a:cubicBezTo>
                  <a:cubicBezTo>
                    <a:pt x="6784" y="42188"/>
                    <a:pt x="6900" y="42257"/>
                    <a:pt x="7023" y="42257"/>
                  </a:cubicBezTo>
                  <a:cubicBezTo>
                    <a:pt x="7160" y="42257"/>
                    <a:pt x="7306" y="42171"/>
                    <a:pt x="7365" y="42028"/>
                  </a:cubicBezTo>
                  <a:cubicBezTo>
                    <a:pt x="7854" y="40799"/>
                    <a:pt x="7729" y="39343"/>
                    <a:pt x="7655" y="38048"/>
                  </a:cubicBezTo>
                  <a:cubicBezTo>
                    <a:pt x="7574" y="36725"/>
                    <a:pt x="7396" y="35403"/>
                    <a:pt x="7133" y="34107"/>
                  </a:cubicBezTo>
                  <a:cubicBezTo>
                    <a:pt x="6607" y="31458"/>
                    <a:pt x="5704" y="28881"/>
                    <a:pt x="4470" y="26476"/>
                  </a:cubicBezTo>
                  <a:cubicBezTo>
                    <a:pt x="3861" y="25283"/>
                    <a:pt x="3144" y="24165"/>
                    <a:pt x="2401" y="23057"/>
                  </a:cubicBezTo>
                  <a:cubicBezTo>
                    <a:pt x="2000" y="22464"/>
                    <a:pt x="1608" y="21850"/>
                    <a:pt x="1404" y="21160"/>
                  </a:cubicBezTo>
                  <a:cubicBezTo>
                    <a:pt x="1203" y="20470"/>
                    <a:pt x="1190" y="19739"/>
                    <a:pt x="1287" y="19032"/>
                  </a:cubicBezTo>
                  <a:cubicBezTo>
                    <a:pt x="1497" y="17549"/>
                    <a:pt x="2093" y="16133"/>
                    <a:pt x="2592" y="14735"/>
                  </a:cubicBezTo>
                  <a:cubicBezTo>
                    <a:pt x="3108" y="13270"/>
                    <a:pt x="3629" y="11811"/>
                    <a:pt x="4128" y="10341"/>
                  </a:cubicBezTo>
                  <a:cubicBezTo>
                    <a:pt x="4698" y="8667"/>
                    <a:pt x="5267" y="6993"/>
                    <a:pt x="5838" y="5319"/>
                  </a:cubicBezTo>
                  <a:lnTo>
                    <a:pt x="6706" y="2768"/>
                  </a:lnTo>
                  <a:cubicBezTo>
                    <a:pt x="6995" y="1913"/>
                    <a:pt x="7156" y="1027"/>
                    <a:pt x="7423" y="172"/>
                  </a:cubicBezTo>
                  <a:cubicBezTo>
                    <a:pt x="7457" y="66"/>
                    <a:pt x="7379" y="0"/>
                    <a:pt x="7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f3ea9f085e_0_1646"/>
            <p:cNvSpPr/>
            <p:nvPr/>
          </p:nvSpPr>
          <p:spPr>
            <a:xfrm>
              <a:off x="3962650" y="4071050"/>
              <a:ext cx="221850" cy="1255025"/>
            </a:xfrm>
            <a:custGeom>
              <a:avLst/>
              <a:gdLst/>
              <a:ahLst/>
              <a:cxnLst/>
              <a:rect l="l" t="t" r="r" b="b"/>
              <a:pathLst>
                <a:path w="8874" h="50201" extrusionOk="0">
                  <a:moveTo>
                    <a:pt x="4316" y="1"/>
                  </a:moveTo>
                  <a:cubicBezTo>
                    <a:pt x="4263" y="1"/>
                    <a:pt x="4209" y="30"/>
                    <a:pt x="4185" y="95"/>
                  </a:cubicBezTo>
                  <a:cubicBezTo>
                    <a:pt x="1906" y="6315"/>
                    <a:pt x="1" y="13171"/>
                    <a:pt x="1866" y="19765"/>
                  </a:cubicBezTo>
                  <a:cubicBezTo>
                    <a:pt x="2801" y="23073"/>
                    <a:pt x="4992" y="25793"/>
                    <a:pt x="6118" y="29017"/>
                  </a:cubicBezTo>
                  <a:cubicBezTo>
                    <a:pt x="7204" y="32129"/>
                    <a:pt x="7561" y="35423"/>
                    <a:pt x="7534" y="38700"/>
                  </a:cubicBezTo>
                  <a:cubicBezTo>
                    <a:pt x="7511" y="42485"/>
                    <a:pt x="6875" y="46229"/>
                    <a:pt x="6901" y="50014"/>
                  </a:cubicBezTo>
                  <a:cubicBezTo>
                    <a:pt x="6904" y="50134"/>
                    <a:pt x="6999" y="50200"/>
                    <a:pt x="7095" y="50200"/>
                  </a:cubicBezTo>
                  <a:cubicBezTo>
                    <a:pt x="7174" y="50200"/>
                    <a:pt x="7252" y="50156"/>
                    <a:pt x="7280" y="50062"/>
                  </a:cubicBezTo>
                  <a:cubicBezTo>
                    <a:pt x="8237" y="46848"/>
                    <a:pt x="8620" y="43523"/>
                    <a:pt x="8749" y="40178"/>
                  </a:cubicBezTo>
                  <a:cubicBezTo>
                    <a:pt x="8874" y="36892"/>
                    <a:pt x="8683" y="33563"/>
                    <a:pt x="7836" y="30374"/>
                  </a:cubicBezTo>
                  <a:cubicBezTo>
                    <a:pt x="7423" y="28803"/>
                    <a:pt x="6835" y="27281"/>
                    <a:pt x="6096" y="25829"/>
                  </a:cubicBezTo>
                  <a:cubicBezTo>
                    <a:pt x="5307" y="24284"/>
                    <a:pt x="4377" y="22814"/>
                    <a:pt x="3656" y="21234"/>
                  </a:cubicBezTo>
                  <a:cubicBezTo>
                    <a:pt x="2262" y="18189"/>
                    <a:pt x="2009" y="14779"/>
                    <a:pt x="2298" y="11475"/>
                  </a:cubicBezTo>
                  <a:cubicBezTo>
                    <a:pt x="2636" y="7659"/>
                    <a:pt x="3585" y="3893"/>
                    <a:pt x="4444" y="167"/>
                  </a:cubicBezTo>
                  <a:cubicBezTo>
                    <a:pt x="4468" y="63"/>
                    <a:pt x="4393" y="1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f3ea9f085e_0_1646"/>
            <p:cNvSpPr/>
            <p:nvPr/>
          </p:nvSpPr>
          <p:spPr>
            <a:xfrm>
              <a:off x="4218750" y="3637200"/>
              <a:ext cx="267625" cy="1231850"/>
            </a:xfrm>
            <a:custGeom>
              <a:avLst/>
              <a:gdLst/>
              <a:ahLst/>
              <a:cxnLst/>
              <a:rect l="l" t="t" r="r" b="b"/>
              <a:pathLst>
                <a:path w="10705" h="49274" extrusionOk="0">
                  <a:moveTo>
                    <a:pt x="10704" y="1"/>
                  </a:moveTo>
                  <a:lnTo>
                    <a:pt x="10704" y="1"/>
                  </a:lnTo>
                  <a:cubicBezTo>
                    <a:pt x="10162" y="864"/>
                    <a:pt x="9613" y="1723"/>
                    <a:pt x="9061" y="2574"/>
                  </a:cubicBezTo>
                  <a:cubicBezTo>
                    <a:pt x="6942" y="5851"/>
                    <a:pt x="4787" y="9100"/>
                    <a:pt x="3318" y="12739"/>
                  </a:cubicBezTo>
                  <a:cubicBezTo>
                    <a:pt x="1920" y="16193"/>
                    <a:pt x="1137" y="19857"/>
                    <a:pt x="763" y="23558"/>
                  </a:cubicBezTo>
                  <a:cubicBezTo>
                    <a:pt x="1" y="31077"/>
                    <a:pt x="976" y="38664"/>
                    <a:pt x="2125" y="46090"/>
                  </a:cubicBezTo>
                  <a:cubicBezTo>
                    <a:pt x="2267" y="47017"/>
                    <a:pt x="2427" y="47921"/>
                    <a:pt x="2637" y="48833"/>
                  </a:cubicBezTo>
                  <a:cubicBezTo>
                    <a:pt x="2707" y="49134"/>
                    <a:pt x="2972" y="49274"/>
                    <a:pt x="3239" y="49274"/>
                  </a:cubicBezTo>
                  <a:cubicBezTo>
                    <a:pt x="3569" y="49274"/>
                    <a:pt x="3900" y="49060"/>
                    <a:pt x="3866" y="48669"/>
                  </a:cubicBezTo>
                  <a:cubicBezTo>
                    <a:pt x="3692" y="46776"/>
                    <a:pt x="3354" y="44906"/>
                    <a:pt x="3087" y="43027"/>
                  </a:cubicBezTo>
                  <a:cubicBezTo>
                    <a:pt x="2820" y="41157"/>
                    <a:pt x="2579" y="39282"/>
                    <a:pt x="2388" y="37404"/>
                  </a:cubicBezTo>
                  <a:cubicBezTo>
                    <a:pt x="2009" y="33656"/>
                    <a:pt x="1813" y="29879"/>
                    <a:pt x="2000" y="26113"/>
                  </a:cubicBezTo>
                  <a:cubicBezTo>
                    <a:pt x="2191" y="22391"/>
                    <a:pt x="2779" y="18686"/>
                    <a:pt x="3950" y="15147"/>
                  </a:cubicBezTo>
                  <a:cubicBezTo>
                    <a:pt x="5179" y="11438"/>
                    <a:pt x="7160" y="8126"/>
                    <a:pt x="9275" y="4867"/>
                  </a:cubicBezTo>
                  <a:cubicBezTo>
                    <a:pt x="9702" y="4208"/>
                    <a:pt x="10125" y="3544"/>
                    <a:pt x="10553" y="2881"/>
                  </a:cubicBezTo>
                  <a:cubicBezTo>
                    <a:pt x="10553" y="1924"/>
                    <a:pt x="10602" y="962"/>
                    <a:pt x="10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f3ea9f085e_0_1646"/>
            <p:cNvSpPr/>
            <p:nvPr/>
          </p:nvSpPr>
          <p:spPr>
            <a:xfrm>
              <a:off x="4431125" y="3908000"/>
              <a:ext cx="402425" cy="1566875"/>
            </a:xfrm>
            <a:custGeom>
              <a:avLst/>
              <a:gdLst/>
              <a:ahLst/>
              <a:cxnLst/>
              <a:rect l="l" t="t" r="r" b="b"/>
              <a:pathLst>
                <a:path w="16097" h="62675" extrusionOk="0">
                  <a:moveTo>
                    <a:pt x="3126" y="0"/>
                  </a:moveTo>
                  <a:cubicBezTo>
                    <a:pt x="1710" y="4404"/>
                    <a:pt x="602" y="8941"/>
                    <a:pt x="224" y="13544"/>
                  </a:cubicBezTo>
                  <a:cubicBezTo>
                    <a:pt x="1" y="16252"/>
                    <a:pt x="165" y="18977"/>
                    <a:pt x="700" y="21643"/>
                  </a:cubicBezTo>
                  <a:cubicBezTo>
                    <a:pt x="1234" y="24310"/>
                    <a:pt x="2058" y="26928"/>
                    <a:pt x="2249" y="29653"/>
                  </a:cubicBezTo>
                  <a:cubicBezTo>
                    <a:pt x="2441" y="32360"/>
                    <a:pt x="1897" y="35036"/>
                    <a:pt x="1911" y="37738"/>
                  </a:cubicBezTo>
                  <a:cubicBezTo>
                    <a:pt x="1924" y="39857"/>
                    <a:pt x="2383" y="41870"/>
                    <a:pt x="3323" y="43771"/>
                  </a:cubicBezTo>
                  <a:cubicBezTo>
                    <a:pt x="4957" y="47061"/>
                    <a:pt x="7650" y="49688"/>
                    <a:pt x="10018" y="52444"/>
                  </a:cubicBezTo>
                  <a:cubicBezTo>
                    <a:pt x="11296" y="53935"/>
                    <a:pt x="12525" y="55489"/>
                    <a:pt x="13407" y="57252"/>
                  </a:cubicBezTo>
                  <a:cubicBezTo>
                    <a:pt x="13826" y="58085"/>
                    <a:pt x="14146" y="58962"/>
                    <a:pt x="14342" y="59870"/>
                  </a:cubicBezTo>
                  <a:cubicBezTo>
                    <a:pt x="14440" y="60324"/>
                    <a:pt x="14502" y="60778"/>
                    <a:pt x="14529" y="61242"/>
                  </a:cubicBezTo>
                  <a:cubicBezTo>
                    <a:pt x="14533" y="61318"/>
                    <a:pt x="14533" y="61393"/>
                    <a:pt x="14537" y="61468"/>
                  </a:cubicBezTo>
                  <a:cubicBezTo>
                    <a:pt x="14543" y="61522"/>
                    <a:pt x="14520" y="61660"/>
                    <a:pt x="14533" y="61678"/>
                  </a:cubicBezTo>
                  <a:cubicBezTo>
                    <a:pt x="14516" y="61696"/>
                    <a:pt x="14498" y="61713"/>
                    <a:pt x="14479" y="61727"/>
                  </a:cubicBezTo>
                  <a:cubicBezTo>
                    <a:pt x="14426" y="61731"/>
                    <a:pt x="14373" y="61745"/>
                    <a:pt x="14319" y="61780"/>
                  </a:cubicBezTo>
                  <a:cubicBezTo>
                    <a:pt x="14039" y="61963"/>
                    <a:pt x="13896" y="62310"/>
                    <a:pt x="14169" y="62586"/>
                  </a:cubicBezTo>
                  <a:cubicBezTo>
                    <a:pt x="14200" y="62617"/>
                    <a:pt x="14239" y="62648"/>
                    <a:pt x="14280" y="62675"/>
                  </a:cubicBezTo>
                  <a:cubicBezTo>
                    <a:pt x="14644" y="62653"/>
                    <a:pt x="15005" y="62617"/>
                    <a:pt x="15365" y="62573"/>
                  </a:cubicBezTo>
                  <a:cubicBezTo>
                    <a:pt x="16096" y="62025"/>
                    <a:pt x="15815" y="60841"/>
                    <a:pt x="15691" y="60067"/>
                  </a:cubicBezTo>
                  <a:cubicBezTo>
                    <a:pt x="15402" y="58272"/>
                    <a:pt x="14617" y="56576"/>
                    <a:pt x="13639" y="55057"/>
                  </a:cubicBezTo>
                  <a:cubicBezTo>
                    <a:pt x="11568" y="51847"/>
                    <a:pt x="8692" y="49274"/>
                    <a:pt x="6403" y="46233"/>
                  </a:cubicBezTo>
                  <a:cubicBezTo>
                    <a:pt x="5294" y="44760"/>
                    <a:pt x="4293" y="43157"/>
                    <a:pt x="3732" y="41384"/>
                  </a:cubicBezTo>
                  <a:cubicBezTo>
                    <a:pt x="2939" y="38883"/>
                    <a:pt x="3229" y="36265"/>
                    <a:pt x="3438" y="33696"/>
                  </a:cubicBezTo>
                  <a:cubicBezTo>
                    <a:pt x="3558" y="32235"/>
                    <a:pt x="3638" y="30770"/>
                    <a:pt x="3510" y="29310"/>
                  </a:cubicBezTo>
                  <a:cubicBezTo>
                    <a:pt x="3385" y="27926"/>
                    <a:pt x="3126" y="26558"/>
                    <a:pt x="2824" y="25210"/>
                  </a:cubicBezTo>
                  <a:cubicBezTo>
                    <a:pt x="2201" y="22400"/>
                    <a:pt x="1453" y="19631"/>
                    <a:pt x="1293" y="16746"/>
                  </a:cubicBezTo>
                  <a:cubicBezTo>
                    <a:pt x="1114" y="13495"/>
                    <a:pt x="1448" y="10281"/>
                    <a:pt x="2084" y="7098"/>
                  </a:cubicBezTo>
                  <a:cubicBezTo>
                    <a:pt x="2481" y="5130"/>
                    <a:pt x="2984" y="3193"/>
                    <a:pt x="3504" y="1256"/>
                  </a:cubicBezTo>
                  <a:cubicBezTo>
                    <a:pt x="3367" y="843"/>
                    <a:pt x="3243" y="424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f3ea9f085e_0_1646"/>
            <p:cNvSpPr/>
            <p:nvPr/>
          </p:nvSpPr>
          <p:spPr>
            <a:xfrm>
              <a:off x="4562275" y="4080875"/>
              <a:ext cx="301550" cy="1180725"/>
            </a:xfrm>
            <a:custGeom>
              <a:avLst/>
              <a:gdLst/>
              <a:ahLst/>
              <a:cxnLst/>
              <a:rect l="l" t="t" r="r" b="b"/>
              <a:pathLst>
                <a:path w="12062" h="47229" extrusionOk="0">
                  <a:moveTo>
                    <a:pt x="890" y="0"/>
                  </a:moveTo>
                  <a:lnTo>
                    <a:pt x="890" y="0"/>
                  </a:lnTo>
                  <a:cubicBezTo>
                    <a:pt x="0" y="2618"/>
                    <a:pt x="775" y="5842"/>
                    <a:pt x="1558" y="8330"/>
                  </a:cubicBezTo>
                  <a:cubicBezTo>
                    <a:pt x="2168" y="10281"/>
                    <a:pt x="2880" y="12208"/>
                    <a:pt x="3241" y="14226"/>
                  </a:cubicBezTo>
                  <a:cubicBezTo>
                    <a:pt x="3410" y="15187"/>
                    <a:pt x="3482" y="16170"/>
                    <a:pt x="3401" y="17146"/>
                  </a:cubicBezTo>
                  <a:cubicBezTo>
                    <a:pt x="3325" y="18108"/>
                    <a:pt x="3046" y="19029"/>
                    <a:pt x="2729" y="19942"/>
                  </a:cubicBezTo>
                  <a:cubicBezTo>
                    <a:pt x="2142" y="21642"/>
                    <a:pt x="1474" y="23290"/>
                    <a:pt x="1166" y="25076"/>
                  </a:cubicBezTo>
                  <a:cubicBezTo>
                    <a:pt x="899" y="26638"/>
                    <a:pt x="819" y="28228"/>
                    <a:pt x="935" y="29808"/>
                  </a:cubicBezTo>
                  <a:cubicBezTo>
                    <a:pt x="1176" y="33005"/>
                    <a:pt x="2154" y="36166"/>
                    <a:pt x="3825" y="38909"/>
                  </a:cubicBezTo>
                  <a:cubicBezTo>
                    <a:pt x="4764" y="40463"/>
                    <a:pt x="5931" y="41883"/>
                    <a:pt x="7279" y="43103"/>
                  </a:cubicBezTo>
                  <a:cubicBezTo>
                    <a:pt x="7982" y="43734"/>
                    <a:pt x="8730" y="44318"/>
                    <a:pt x="9434" y="44955"/>
                  </a:cubicBezTo>
                  <a:cubicBezTo>
                    <a:pt x="9799" y="45284"/>
                    <a:pt x="10146" y="45631"/>
                    <a:pt x="10472" y="46001"/>
                  </a:cubicBezTo>
                  <a:cubicBezTo>
                    <a:pt x="10810" y="46375"/>
                    <a:pt x="11193" y="46709"/>
                    <a:pt x="11500" y="47110"/>
                  </a:cubicBezTo>
                  <a:cubicBezTo>
                    <a:pt x="11562" y="47191"/>
                    <a:pt x="11656" y="47228"/>
                    <a:pt x="11746" y="47228"/>
                  </a:cubicBezTo>
                  <a:cubicBezTo>
                    <a:pt x="11909" y="47228"/>
                    <a:pt x="12061" y="47107"/>
                    <a:pt x="11999" y="46901"/>
                  </a:cubicBezTo>
                  <a:cubicBezTo>
                    <a:pt x="11892" y="46549"/>
                    <a:pt x="11789" y="46170"/>
                    <a:pt x="11625" y="45845"/>
                  </a:cubicBezTo>
                  <a:cubicBezTo>
                    <a:pt x="11438" y="45462"/>
                    <a:pt x="11126" y="45115"/>
                    <a:pt x="10846" y="44799"/>
                  </a:cubicBezTo>
                  <a:cubicBezTo>
                    <a:pt x="10285" y="44172"/>
                    <a:pt x="9661" y="43597"/>
                    <a:pt x="9029" y="43040"/>
                  </a:cubicBezTo>
                  <a:cubicBezTo>
                    <a:pt x="7813" y="41971"/>
                    <a:pt x="6656" y="40890"/>
                    <a:pt x="5703" y="39577"/>
                  </a:cubicBezTo>
                  <a:cubicBezTo>
                    <a:pt x="3860" y="37039"/>
                    <a:pt x="2666" y="34029"/>
                    <a:pt x="2275" y="30916"/>
                  </a:cubicBezTo>
                  <a:cubicBezTo>
                    <a:pt x="2079" y="29354"/>
                    <a:pt x="2070" y="27764"/>
                    <a:pt x="2271" y="26206"/>
                  </a:cubicBezTo>
                  <a:cubicBezTo>
                    <a:pt x="2485" y="24537"/>
                    <a:pt x="2992" y="22965"/>
                    <a:pt x="3580" y="21398"/>
                  </a:cubicBezTo>
                  <a:cubicBezTo>
                    <a:pt x="4256" y="19599"/>
                    <a:pt x="4755" y="17805"/>
                    <a:pt x="4626" y="15859"/>
                  </a:cubicBezTo>
                  <a:cubicBezTo>
                    <a:pt x="4488" y="13887"/>
                    <a:pt x="3886" y="11994"/>
                    <a:pt x="3219" y="10143"/>
                  </a:cubicBezTo>
                  <a:cubicBezTo>
                    <a:pt x="2524" y="8210"/>
                    <a:pt x="1776" y="6292"/>
                    <a:pt x="1447" y="4252"/>
                  </a:cubicBezTo>
                  <a:cubicBezTo>
                    <a:pt x="1256" y="3095"/>
                    <a:pt x="1256" y="1954"/>
                    <a:pt x="1433" y="842"/>
                  </a:cubicBezTo>
                  <a:cubicBezTo>
                    <a:pt x="1250" y="561"/>
                    <a:pt x="1063" y="285"/>
                    <a:pt x="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f3ea9f085e_0_1646"/>
            <p:cNvSpPr/>
            <p:nvPr/>
          </p:nvSpPr>
          <p:spPr>
            <a:xfrm>
              <a:off x="3787125" y="2615625"/>
              <a:ext cx="14375" cy="110875"/>
            </a:xfrm>
            <a:custGeom>
              <a:avLst/>
              <a:gdLst/>
              <a:ahLst/>
              <a:cxnLst/>
              <a:rect l="l" t="t" r="r" b="b"/>
              <a:pathLst>
                <a:path w="575" h="4435" extrusionOk="0">
                  <a:moveTo>
                    <a:pt x="574" y="0"/>
                  </a:moveTo>
                  <a:lnTo>
                    <a:pt x="574" y="0"/>
                  </a:lnTo>
                  <a:cubicBezTo>
                    <a:pt x="446" y="1484"/>
                    <a:pt x="254" y="2966"/>
                    <a:pt x="0" y="4435"/>
                  </a:cubicBezTo>
                  <a:lnTo>
                    <a:pt x="0" y="4435"/>
                  </a:lnTo>
                  <a:cubicBezTo>
                    <a:pt x="254" y="2966"/>
                    <a:pt x="446" y="1484"/>
                    <a:pt x="574" y="0"/>
                  </a:cubicBezTo>
                  <a:close/>
                </a:path>
              </a:pathLst>
            </a:custGeom>
            <a:solidFill>
              <a:srgbClr val="AE9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f3ea9f085e_0_1646"/>
            <p:cNvSpPr/>
            <p:nvPr/>
          </p:nvSpPr>
          <p:spPr>
            <a:xfrm>
              <a:off x="2308325" y="939700"/>
              <a:ext cx="3339425" cy="1817025"/>
            </a:xfrm>
            <a:custGeom>
              <a:avLst/>
              <a:gdLst/>
              <a:ahLst/>
              <a:cxnLst/>
              <a:rect l="l" t="t" r="r" b="b"/>
              <a:pathLst>
                <a:path w="133577" h="72681" extrusionOk="0">
                  <a:moveTo>
                    <a:pt x="97345" y="1"/>
                  </a:moveTo>
                  <a:cubicBezTo>
                    <a:pt x="95200" y="1"/>
                    <a:pt x="93051" y="188"/>
                    <a:pt x="90923" y="570"/>
                  </a:cubicBezTo>
                  <a:cubicBezTo>
                    <a:pt x="84584" y="1710"/>
                    <a:pt x="78618" y="4585"/>
                    <a:pt x="73635" y="8641"/>
                  </a:cubicBezTo>
                  <a:cubicBezTo>
                    <a:pt x="71142" y="10672"/>
                    <a:pt x="68942" y="13031"/>
                    <a:pt x="67060" y="15636"/>
                  </a:cubicBezTo>
                  <a:cubicBezTo>
                    <a:pt x="66178" y="16851"/>
                    <a:pt x="65452" y="18178"/>
                    <a:pt x="64561" y="19389"/>
                  </a:cubicBezTo>
                  <a:cubicBezTo>
                    <a:pt x="63886" y="20309"/>
                    <a:pt x="62962" y="21375"/>
                    <a:pt x="61724" y="21375"/>
                  </a:cubicBezTo>
                  <a:cubicBezTo>
                    <a:pt x="61722" y="21375"/>
                    <a:pt x="61719" y="21375"/>
                    <a:pt x="61717" y="21375"/>
                  </a:cubicBezTo>
                  <a:cubicBezTo>
                    <a:pt x="60141" y="21371"/>
                    <a:pt x="58684" y="19941"/>
                    <a:pt x="57438" y="19131"/>
                  </a:cubicBezTo>
                  <a:cubicBezTo>
                    <a:pt x="55947" y="18160"/>
                    <a:pt x="54357" y="17337"/>
                    <a:pt x="52679" y="16744"/>
                  </a:cubicBezTo>
                  <a:cubicBezTo>
                    <a:pt x="51321" y="16266"/>
                    <a:pt x="49914" y="16009"/>
                    <a:pt x="48523" y="16009"/>
                  </a:cubicBezTo>
                  <a:cubicBezTo>
                    <a:pt x="46448" y="16009"/>
                    <a:pt x="44408" y="16580"/>
                    <a:pt x="42617" y="17835"/>
                  </a:cubicBezTo>
                  <a:cubicBezTo>
                    <a:pt x="39981" y="19688"/>
                    <a:pt x="37924" y="22884"/>
                    <a:pt x="34696" y="23761"/>
                  </a:cubicBezTo>
                  <a:cubicBezTo>
                    <a:pt x="34356" y="23854"/>
                    <a:pt x="34034" y="23896"/>
                    <a:pt x="33727" y="23896"/>
                  </a:cubicBezTo>
                  <a:cubicBezTo>
                    <a:pt x="32529" y="23896"/>
                    <a:pt x="31545" y="23256"/>
                    <a:pt x="30511" y="22483"/>
                  </a:cubicBezTo>
                  <a:cubicBezTo>
                    <a:pt x="29287" y="21571"/>
                    <a:pt x="28076" y="20792"/>
                    <a:pt x="26655" y="20208"/>
                  </a:cubicBezTo>
                  <a:cubicBezTo>
                    <a:pt x="24747" y="19423"/>
                    <a:pt x="22637" y="19034"/>
                    <a:pt x="20513" y="19034"/>
                  </a:cubicBezTo>
                  <a:cubicBezTo>
                    <a:pt x="16798" y="19034"/>
                    <a:pt x="13039" y="20222"/>
                    <a:pt x="10240" y="22551"/>
                  </a:cubicBezTo>
                  <a:cubicBezTo>
                    <a:pt x="9576" y="23098"/>
                    <a:pt x="9020" y="23717"/>
                    <a:pt x="8495" y="24363"/>
                  </a:cubicBezTo>
                  <a:cubicBezTo>
                    <a:pt x="8468" y="24372"/>
                    <a:pt x="8436" y="24384"/>
                    <a:pt x="8409" y="24394"/>
                  </a:cubicBezTo>
                  <a:cubicBezTo>
                    <a:pt x="8187" y="24470"/>
                    <a:pt x="7982" y="24571"/>
                    <a:pt x="7778" y="24670"/>
                  </a:cubicBezTo>
                  <a:cubicBezTo>
                    <a:pt x="8031" y="24203"/>
                    <a:pt x="8290" y="23735"/>
                    <a:pt x="8565" y="23281"/>
                  </a:cubicBezTo>
                  <a:cubicBezTo>
                    <a:pt x="8895" y="22736"/>
                    <a:pt x="8366" y="22092"/>
                    <a:pt x="7846" y="22092"/>
                  </a:cubicBezTo>
                  <a:cubicBezTo>
                    <a:pt x="7668" y="22092"/>
                    <a:pt x="7492" y="22167"/>
                    <a:pt x="7351" y="22346"/>
                  </a:cubicBezTo>
                  <a:cubicBezTo>
                    <a:pt x="5476" y="24723"/>
                    <a:pt x="3761" y="27359"/>
                    <a:pt x="2671" y="30199"/>
                  </a:cubicBezTo>
                  <a:cubicBezTo>
                    <a:pt x="1540" y="33138"/>
                    <a:pt x="837" y="36187"/>
                    <a:pt x="508" y="39317"/>
                  </a:cubicBezTo>
                  <a:cubicBezTo>
                    <a:pt x="0" y="44206"/>
                    <a:pt x="177" y="52643"/>
                    <a:pt x="6299" y="54028"/>
                  </a:cubicBezTo>
                  <a:cubicBezTo>
                    <a:pt x="6803" y="54143"/>
                    <a:pt x="7315" y="54200"/>
                    <a:pt x="7824" y="54200"/>
                  </a:cubicBezTo>
                  <a:cubicBezTo>
                    <a:pt x="8323" y="54200"/>
                    <a:pt x="8817" y="54145"/>
                    <a:pt x="9296" y="54036"/>
                  </a:cubicBezTo>
                  <a:cubicBezTo>
                    <a:pt x="9394" y="59157"/>
                    <a:pt x="11504" y="64166"/>
                    <a:pt x="16575" y="66357"/>
                  </a:cubicBezTo>
                  <a:cubicBezTo>
                    <a:pt x="17844" y="66905"/>
                    <a:pt x="19206" y="67198"/>
                    <a:pt x="20558" y="67198"/>
                  </a:cubicBezTo>
                  <a:cubicBezTo>
                    <a:pt x="22204" y="67198"/>
                    <a:pt x="23836" y="66763"/>
                    <a:pt x="25271" y="65822"/>
                  </a:cubicBezTo>
                  <a:cubicBezTo>
                    <a:pt x="25814" y="65466"/>
                    <a:pt x="26321" y="65048"/>
                    <a:pt x="26780" y="64588"/>
                  </a:cubicBezTo>
                  <a:cubicBezTo>
                    <a:pt x="28370" y="68159"/>
                    <a:pt x="31393" y="70907"/>
                    <a:pt x="35694" y="71293"/>
                  </a:cubicBezTo>
                  <a:cubicBezTo>
                    <a:pt x="35938" y="71316"/>
                    <a:pt x="36181" y="71327"/>
                    <a:pt x="36421" y="71327"/>
                  </a:cubicBezTo>
                  <a:cubicBezTo>
                    <a:pt x="39677" y="71327"/>
                    <a:pt x="42485" y="69317"/>
                    <a:pt x="43784" y="66597"/>
                  </a:cubicBezTo>
                  <a:cubicBezTo>
                    <a:pt x="44544" y="67656"/>
                    <a:pt x="45315" y="68702"/>
                    <a:pt x="46129" y="69713"/>
                  </a:cubicBezTo>
                  <a:cubicBezTo>
                    <a:pt x="47634" y="71580"/>
                    <a:pt x="49597" y="72680"/>
                    <a:pt x="51870" y="72680"/>
                  </a:cubicBezTo>
                  <a:cubicBezTo>
                    <a:pt x="52334" y="72680"/>
                    <a:pt x="52810" y="72635"/>
                    <a:pt x="53298" y="72540"/>
                  </a:cubicBezTo>
                  <a:cubicBezTo>
                    <a:pt x="56708" y="71886"/>
                    <a:pt x="58690" y="69513"/>
                    <a:pt x="59896" y="66645"/>
                  </a:cubicBezTo>
                  <a:cubicBezTo>
                    <a:pt x="60274" y="67376"/>
                    <a:pt x="60720" y="68075"/>
                    <a:pt x="61263" y="68725"/>
                  </a:cubicBezTo>
                  <a:cubicBezTo>
                    <a:pt x="62818" y="70592"/>
                    <a:pt x="65204" y="71873"/>
                    <a:pt x="67641" y="71873"/>
                  </a:cubicBezTo>
                  <a:cubicBezTo>
                    <a:pt x="68163" y="71873"/>
                    <a:pt x="68686" y="71814"/>
                    <a:pt x="69205" y="71690"/>
                  </a:cubicBezTo>
                  <a:cubicBezTo>
                    <a:pt x="72127" y="70991"/>
                    <a:pt x="73676" y="68743"/>
                    <a:pt x="74455" y="66102"/>
                  </a:cubicBezTo>
                  <a:cubicBezTo>
                    <a:pt x="74664" y="66405"/>
                    <a:pt x="74860" y="66721"/>
                    <a:pt x="75086" y="67015"/>
                  </a:cubicBezTo>
                  <a:cubicBezTo>
                    <a:pt x="76595" y="68978"/>
                    <a:pt x="78653" y="71277"/>
                    <a:pt x="81311" y="71277"/>
                  </a:cubicBezTo>
                  <a:cubicBezTo>
                    <a:pt x="81462" y="71277"/>
                    <a:pt x="81615" y="71269"/>
                    <a:pt x="81770" y="71254"/>
                  </a:cubicBezTo>
                  <a:cubicBezTo>
                    <a:pt x="84534" y="70982"/>
                    <a:pt x="86222" y="68414"/>
                    <a:pt x="87433" y="66183"/>
                  </a:cubicBezTo>
                  <a:cubicBezTo>
                    <a:pt x="87950" y="65229"/>
                    <a:pt x="88381" y="64237"/>
                    <a:pt x="88773" y="63231"/>
                  </a:cubicBezTo>
                  <a:cubicBezTo>
                    <a:pt x="90690" y="65890"/>
                    <a:pt x="93770" y="67716"/>
                    <a:pt x="97092" y="67716"/>
                  </a:cubicBezTo>
                  <a:cubicBezTo>
                    <a:pt x="97435" y="67716"/>
                    <a:pt x="97780" y="67696"/>
                    <a:pt x="98127" y="67656"/>
                  </a:cubicBezTo>
                  <a:cubicBezTo>
                    <a:pt x="102334" y="67171"/>
                    <a:pt x="105616" y="64037"/>
                    <a:pt x="106809" y="60194"/>
                  </a:cubicBezTo>
                  <a:cubicBezTo>
                    <a:pt x="108738" y="61745"/>
                    <a:pt x="111137" y="62718"/>
                    <a:pt x="113576" y="62718"/>
                  </a:cubicBezTo>
                  <a:cubicBezTo>
                    <a:pt x="114486" y="62718"/>
                    <a:pt x="115402" y="62583"/>
                    <a:pt x="116301" y="62291"/>
                  </a:cubicBezTo>
                  <a:cubicBezTo>
                    <a:pt x="119823" y="61148"/>
                    <a:pt x="122508" y="57723"/>
                    <a:pt x="122722" y="54068"/>
                  </a:cubicBezTo>
                  <a:cubicBezTo>
                    <a:pt x="122891" y="54028"/>
                    <a:pt x="123069" y="53988"/>
                    <a:pt x="123242" y="53925"/>
                  </a:cubicBezTo>
                  <a:cubicBezTo>
                    <a:pt x="124876" y="53356"/>
                    <a:pt x="125976" y="52166"/>
                    <a:pt x="126996" y="50827"/>
                  </a:cubicBezTo>
                  <a:cubicBezTo>
                    <a:pt x="129177" y="47951"/>
                    <a:pt x="130829" y="44678"/>
                    <a:pt x="131924" y="41241"/>
                  </a:cubicBezTo>
                  <a:cubicBezTo>
                    <a:pt x="132481" y="39514"/>
                    <a:pt x="132841" y="37746"/>
                    <a:pt x="133077" y="35947"/>
                  </a:cubicBezTo>
                  <a:cubicBezTo>
                    <a:pt x="133247" y="34652"/>
                    <a:pt x="133576" y="32973"/>
                    <a:pt x="132948" y="31749"/>
                  </a:cubicBezTo>
                  <a:cubicBezTo>
                    <a:pt x="133291" y="28672"/>
                    <a:pt x="132672" y="25364"/>
                    <a:pt x="131618" y="22533"/>
                  </a:cubicBezTo>
                  <a:cubicBezTo>
                    <a:pt x="130348" y="19109"/>
                    <a:pt x="128421" y="16014"/>
                    <a:pt x="126083" y="13223"/>
                  </a:cubicBezTo>
                  <a:cubicBezTo>
                    <a:pt x="121880" y="8206"/>
                    <a:pt x="116324" y="4488"/>
                    <a:pt x="110184" y="2271"/>
                  </a:cubicBezTo>
                  <a:cubicBezTo>
                    <a:pt x="106054" y="775"/>
                    <a:pt x="101706" y="1"/>
                    <a:pt x="9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f3ea9f085e_0_1646"/>
            <p:cNvSpPr/>
            <p:nvPr/>
          </p:nvSpPr>
          <p:spPr>
            <a:xfrm>
              <a:off x="2356500" y="623275"/>
              <a:ext cx="3351550" cy="1630250"/>
            </a:xfrm>
            <a:custGeom>
              <a:avLst/>
              <a:gdLst/>
              <a:ahLst/>
              <a:cxnLst/>
              <a:rect l="l" t="t" r="r" b="b"/>
              <a:pathLst>
                <a:path w="134062" h="65210" extrusionOk="0">
                  <a:moveTo>
                    <a:pt x="68891" y="1"/>
                  </a:moveTo>
                  <a:cubicBezTo>
                    <a:pt x="63580" y="1"/>
                    <a:pt x="58275" y="335"/>
                    <a:pt x="52991" y="1187"/>
                  </a:cubicBezTo>
                  <a:cubicBezTo>
                    <a:pt x="45792" y="2350"/>
                    <a:pt x="38771" y="4385"/>
                    <a:pt x="31780" y="6428"/>
                  </a:cubicBezTo>
                  <a:cubicBezTo>
                    <a:pt x="24470" y="8565"/>
                    <a:pt x="17159" y="10711"/>
                    <a:pt x="9848" y="12853"/>
                  </a:cubicBezTo>
                  <a:cubicBezTo>
                    <a:pt x="8673" y="13196"/>
                    <a:pt x="8358" y="14300"/>
                    <a:pt x="8633" y="15212"/>
                  </a:cubicBezTo>
                  <a:cubicBezTo>
                    <a:pt x="5031" y="18592"/>
                    <a:pt x="2502" y="23053"/>
                    <a:pt x="1203" y="27861"/>
                  </a:cubicBezTo>
                  <a:cubicBezTo>
                    <a:pt x="326" y="31107"/>
                    <a:pt x="1" y="34540"/>
                    <a:pt x="352" y="37888"/>
                  </a:cubicBezTo>
                  <a:cubicBezTo>
                    <a:pt x="686" y="41027"/>
                    <a:pt x="1643" y="44962"/>
                    <a:pt x="5214" y="45772"/>
                  </a:cubicBezTo>
                  <a:cubicBezTo>
                    <a:pt x="5568" y="45853"/>
                    <a:pt x="5926" y="45891"/>
                    <a:pt x="6283" y="45891"/>
                  </a:cubicBezTo>
                  <a:cubicBezTo>
                    <a:pt x="7124" y="45891"/>
                    <a:pt x="7961" y="45682"/>
                    <a:pt x="8736" y="45332"/>
                  </a:cubicBezTo>
                  <a:lnTo>
                    <a:pt x="8736" y="45332"/>
                  </a:lnTo>
                  <a:cubicBezTo>
                    <a:pt x="8580" y="48774"/>
                    <a:pt x="9145" y="52241"/>
                    <a:pt x="10468" y="55479"/>
                  </a:cubicBezTo>
                  <a:cubicBezTo>
                    <a:pt x="11069" y="56953"/>
                    <a:pt x="11772" y="58368"/>
                    <a:pt x="12659" y="59694"/>
                  </a:cubicBezTo>
                  <a:cubicBezTo>
                    <a:pt x="13557" y="61044"/>
                    <a:pt x="14609" y="62536"/>
                    <a:pt x="16073" y="63319"/>
                  </a:cubicBezTo>
                  <a:cubicBezTo>
                    <a:pt x="16851" y="63734"/>
                    <a:pt x="17634" y="63914"/>
                    <a:pt x="18405" y="63914"/>
                  </a:cubicBezTo>
                  <a:cubicBezTo>
                    <a:pt x="20990" y="63914"/>
                    <a:pt x="23429" y="61886"/>
                    <a:pt x="25017" y="59900"/>
                  </a:cubicBezTo>
                  <a:cubicBezTo>
                    <a:pt x="25601" y="59170"/>
                    <a:pt x="26122" y="58404"/>
                    <a:pt x="26576" y="57607"/>
                  </a:cubicBezTo>
                  <a:cubicBezTo>
                    <a:pt x="26776" y="58137"/>
                    <a:pt x="26994" y="58662"/>
                    <a:pt x="27266" y="59170"/>
                  </a:cubicBezTo>
                  <a:cubicBezTo>
                    <a:pt x="28856" y="62166"/>
                    <a:pt x="31786" y="64036"/>
                    <a:pt x="35142" y="64330"/>
                  </a:cubicBezTo>
                  <a:cubicBezTo>
                    <a:pt x="35412" y="64353"/>
                    <a:pt x="35680" y="64365"/>
                    <a:pt x="35944" y="64365"/>
                  </a:cubicBezTo>
                  <a:cubicBezTo>
                    <a:pt x="39494" y="64365"/>
                    <a:pt x="42529" y="62298"/>
                    <a:pt x="44154" y="59415"/>
                  </a:cubicBezTo>
                  <a:cubicBezTo>
                    <a:pt x="44692" y="60319"/>
                    <a:pt x="45303" y="61178"/>
                    <a:pt x="46041" y="61948"/>
                  </a:cubicBezTo>
                  <a:cubicBezTo>
                    <a:pt x="47910" y="63893"/>
                    <a:pt x="50496" y="65209"/>
                    <a:pt x="53179" y="65209"/>
                  </a:cubicBezTo>
                  <a:cubicBezTo>
                    <a:pt x="53776" y="65209"/>
                    <a:pt x="54377" y="65144"/>
                    <a:pt x="54977" y="65006"/>
                  </a:cubicBezTo>
                  <a:cubicBezTo>
                    <a:pt x="58218" y="64262"/>
                    <a:pt x="60217" y="61765"/>
                    <a:pt x="61384" y="58818"/>
                  </a:cubicBezTo>
                  <a:cubicBezTo>
                    <a:pt x="63302" y="61498"/>
                    <a:pt x="66283" y="63391"/>
                    <a:pt x="69632" y="63391"/>
                  </a:cubicBezTo>
                  <a:cubicBezTo>
                    <a:pt x="69843" y="63391"/>
                    <a:pt x="70056" y="63383"/>
                    <a:pt x="70270" y="63368"/>
                  </a:cubicBezTo>
                  <a:cubicBezTo>
                    <a:pt x="73997" y="63101"/>
                    <a:pt x="77305" y="60461"/>
                    <a:pt x="78721" y="57090"/>
                  </a:cubicBezTo>
                  <a:cubicBezTo>
                    <a:pt x="80889" y="60029"/>
                    <a:pt x="83600" y="62612"/>
                    <a:pt x="87100" y="63471"/>
                  </a:cubicBezTo>
                  <a:cubicBezTo>
                    <a:pt x="87884" y="63662"/>
                    <a:pt x="88650" y="63753"/>
                    <a:pt x="89394" y="63753"/>
                  </a:cubicBezTo>
                  <a:cubicBezTo>
                    <a:pt x="93726" y="63753"/>
                    <a:pt x="97290" y="60687"/>
                    <a:pt x="99259" y="56761"/>
                  </a:cubicBezTo>
                  <a:cubicBezTo>
                    <a:pt x="99900" y="55479"/>
                    <a:pt x="100421" y="54148"/>
                    <a:pt x="100857" y="52781"/>
                  </a:cubicBezTo>
                  <a:cubicBezTo>
                    <a:pt x="102606" y="54381"/>
                    <a:pt x="105070" y="55282"/>
                    <a:pt x="107473" y="55282"/>
                  </a:cubicBezTo>
                  <a:cubicBezTo>
                    <a:pt x="108545" y="55282"/>
                    <a:pt x="109606" y="55102"/>
                    <a:pt x="110585" y="54726"/>
                  </a:cubicBezTo>
                  <a:cubicBezTo>
                    <a:pt x="114160" y="53351"/>
                    <a:pt x="116267" y="50069"/>
                    <a:pt x="116957" y="46467"/>
                  </a:cubicBezTo>
                  <a:cubicBezTo>
                    <a:pt x="119060" y="48774"/>
                    <a:pt x="121668" y="50572"/>
                    <a:pt x="124742" y="50572"/>
                  </a:cubicBezTo>
                  <a:cubicBezTo>
                    <a:pt x="124896" y="50572"/>
                    <a:pt x="125051" y="50568"/>
                    <a:pt x="125207" y="50558"/>
                  </a:cubicBezTo>
                  <a:cubicBezTo>
                    <a:pt x="130465" y="50252"/>
                    <a:pt x="132993" y="45398"/>
                    <a:pt x="133528" y="40711"/>
                  </a:cubicBezTo>
                  <a:cubicBezTo>
                    <a:pt x="134062" y="36009"/>
                    <a:pt x="132864" y="30956"/>
                    <a:pt x="131111" y="26610"/>
                  </a:cubicBezTo>
                  <a:cubicBezTo>
                    <a:pt x="129200" y="21895"/>
                    <a:pt x="126432" y="17581"/>
                    <a:pt x="122896" y="13913"/>
                  </a:cubicBezTo>
                  <a:cubicBezTo>
                    <a:pt x="119495" y="10391"/>
                    <a:pt x="115399" y="7475"/>
                    <a:pt x="110893" y="5542"/>
                  </a:cubicBezTo>
                  <a:cubicBezTo>
                    <a:pt x="105172" y="3088"/>
                    <a:pt x="99014" y="2340"/>
                    <a:pt x="92879" y="1655"/>
                  </a:cubicBezTo>
                  <a:cubicBezTo>
                    <a:pt x="84913" y="761"/>
                    <a:pt x="76897" y="1"/>
                    <a:pt x="688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f3ea9f085e_0_1646"/>
            <p:cNvSpPr/>
            <p:nvPr/>
          </p:nvSpPr>
          <p:spPr>
            <a:xfrm>
              <a:off x="2476000" y="438475"/>
              <a:ext cx="3062000" cy="1231275"/>
            </a:xfrm>
            <a:custGeom>
              <a:avLst/>
              <a:gdLst/>
              <a:ahLst/>
              <a:cxnLst/>
              <a:rect l="l" t="t" r="r" b="b"/>
              <a:pathLst>
                <a:path w="122480" h="49251" extrusionOk="0">
                  <a:moveTo>
                    <a:pt x="63165" y="1"/>
                  </a:moveTo>
                  <a:cubicBezTo>
                    <a:pt x="57041" y="1"/>
                    <a:pt x="50917" y="503"/>
                    <a:pt x="44877" y="1500"/>
                  </a:cubicBezTo>
                  <a:cubicBezTo>
                    <a:pt x="39935" y="2316"/>
                    <a:pt x="35024" y="3455"/>
                    <a:pt x="30251" y="4987"/>
                  </a:cubicBezTo>
                  <a:cubicBezTo>
                    <a:pt x="29752" y="5147"/>
                    <a:pt x="29254" y="5320"/>
                    <a:pt x="28759" y="5495"/>
                  </a:cubicBezTo>
                  <a:cubicBezTo>
                    <a:pt x="21266" y="7587"/>
                    <a:pt x="14348" y="11447"/>
                    <a:pt x="8292" y="16304"/>
                  </a:cubicBezTo>
                  <a:cubicBezTo>
                    <a:pt x="5442" y="18588"/>
                    <a:pt x="2059" y="21184"/>
                    <a:pt x="1008" y="24858"/>
                  </a:cubicBezTo>
                  <a:cubicBezTo>
                    <a:pt x="1" y="28391"/>
                    <a:pt x="2636" y="31409"/>
                    <a:pt x="6141" y="31409"/>
                  </a:cubicBezTo>
                  <a:cubicBezTo>
                    <a:pt x="6306" y="31409"/>
                    <a:pt x="6472" y="31402"/>
                    <a:pt x="6640" y="31389"/>
                  </a:cubicBezTo>
                  <a:cubicBezTo>
                    <a:pt x="8876" y="31206"/>
                    <a:pt x="11017" y="30404"/>
                    <a:pt x="13061" y="29532"/>
                  </a:cubicBezTo>
                  <a:cubicBezTo>
                    <a:pt x="13355" y="29407"/>
                    <a:pt x="13639" y="29270"/>
                    <a:pt x="13929" y="29136"/>
                  </a:cubicBezTo>
                  <a:lnTo>
                    <a:pt x="13929" y="29136"/>
                  </a:lnTo>
                  <a:cubicBezTo>
                    <a:pt x="13399" y="30538"/>
                    <a:pt x="13070" y="31999"/>
                    <a:pt x="13101" y="33521"/>
                  </a:cubicBezTo>
                  <a:cubicBezTo>
                    <a:pt x="13158" y="36499"/>
                    <a:pt x="14886" y="39635"/>
                    <a:pt x="17656" y="40894"/>
                  </a:cubicBezTo>
                  <a:cubicBezTo>
                    <a:pt x="18485" y="41271"/>
                    <a:pt x="19293" y="41433"/>
                    <a:pt x="20078" y="41433"/>
                  </a:cubicBezTo>
                  <a:cubicBezTo>
                    <a:pt x="22636" y="41433"/>
                    <a:pt x="24953" y="39708"/>
                    <a:pt x="26987" y="38032"/>
                  </a:cubicBezTo>
                  <a:cubicBezTo>
                    <a:pt x="27641" y="37488"/>
                    <a:pt x="28274" y="36918"/>
                    <a:pt x="28880" y="36326"/>
                  </a:cubicBezTo>
                  <a:cubicBezTo>
                    <a:pt x="28897" y="36910"/>
                    <a:pt x="28946" y="37497"/>
                    <a:pt x="29071" y="38085"/>
                  </a:cubicBezTo>
                  <a:cubicBezTo>
                    <a:pt x="29610" y="40613"/>
                    <a:pt x="31422" y="43018"/>
                    <a:pt x="33924" y="43841"/>
                  </a:cubicBezTo>
                  <a:cubicBezTo>
                    <a:pt x="34527" y="44041"/>
                    <a:pt x="35137" y="44129"/>
                    <a:pt x="35746" y="44129"/>
                  </a:cubicBezTo>
                  <a:cubicBezTo>
                    <a:pt x="38039" y="44129"/>
                    <a:pt x="40324" y="42883"/>
                    <a:pt x="42156" y="41624"/>
                  </a:cubicBezTo>
                  <a:cubicBezTo>
                    <a:pt x="42935" y="41090"/>
                    <a:pt x="43657" y="40498"/>
                    <a:pt x="44351" y="39875"/>
                  </a:cubicBezTo>
                  <a:cubicBezTo>
                    <a:pt x="44382" y="41602"/>
                    <a:pt x="44694" y="43303"/>
                    <a:pt x="45518" y="44924"/>
                  </a:cubicBezTo>
                  <a:cubicBezTo>
                    <a:pt x="46845" y="47527"/>
                    <a:pt x="49371" y="49251"/>
                    <a:pt x="52223" y="49251"/>
                  </a:cubicBezTo>
                  <a:cubicBezTo>
                    <a:pt x="52644" y="49251"/>
                    <a:pt x="53073" y="49213"/>
                    <a:pt x="53505" y="49135"/>
                  </a:cubicBezTo>
                  <a:cubicBezTo>
                    <a:pt x="56750" y="48553"/>
                    <a:pt x="59319" y="45810"/>
                    <a:pt x="60985" y="43134"/>
                  </a:cubicBezTo>
                  <a:cubicBezTo>
                    <a:pt x="61879" y="41700"/>
                    <a:pt x="62636" y="40165"/>
                    <a:pt x="63277" y="38579"/>
                  </a:cubicBezTo>
                  <a:cubicBezTo>
                    <a:pt x="63776" y="39924"/>
                    <a:pt x="64404" y="41211"/>
                    <a:pt x="65259" y="42382"/>
                  </a:cubicBezTo>
                  <a:cubicBezTo>
                    <a:pt x="67138" y="44955"/>
                    <a:pt x="70041" y="46745"/>
                    <a:pt x="73278" y="46870"/>
                  </a:cubicBezTo>
                  <a:cubicBezTo>
                    <a:pt x="73373" y="46873"/>
                    <a:pt x="73468" y="46875"/>
                    <a:pt x="73563" y="46875"/>
                  </a:cubicBezTo>
                  <a:cubicBezTo>
                    <a:pt x="76579" y="46875"/>
                    <a:pt x="79223" y="45041"/>
                    <a:pt x="80419" y="42279"/>
                  </a:cubicBezTo>
                  <a:cubicBezTo>
                    <a:pt x="80641" y="41758"/>
                    <a:pt x="80807" y="41223"/>
                    <a:pt x="80944" y="40681"/>
                  </a:cubicBezTo>
                  <a:cubicBezTo>
                    <a:pt x="81452" y="41402"/>
                    <a:pt x="82021" y="42083"/>
                    <a:pt x="82671" y="42697"/>
                  </a:cubicBezTo>
                  <a:cubicBezTo>
                    <a:pt x="84500" y="44428"/>
                    <a:pt x="87065" y="45626"/>
                    <a:pt x="89624" y="45626"/>
                  </a:cubicBezTo>
                  <a:cubicBezTo>
                    <a:pt x="90363" y="45626"/>
                    <a:pt x="91101" y="45526"/>
                    <a:pt x="91821" y="45311"/>
                  </a:cubicBezTo>
                  <a:cubicBezTo>
                    <a:pt x="96465" y="43922"/>
                    <a:pt x="97515" y="39563"/>
                    <a:pt x="97248" y="35258"/>
                  </a:cubicBezTo>
                  <a:lnTo>
                    <a:pt x="97248" y="35258"/>
                  </a:lnTo>
                  <a:cubicBezTo>
                    <a:pt x="99545" y="37098"/>
                    <a:pt x="102134" y="38487"/>
                    <a:pt x="105006" y="38487"/>
                  </a:cubicBezTo>
                  <a:cubicBezTo>
                    <a:pt x="105865" y="38487"/>
                    <a:pt x="106749" y="38363"/>
                    <a:pt x="107658" y="38089"/>
                  </a:cubicBezTo>
                  <a:cubicBezTo>
                    <a:pt x="110004" y="37386"/>
                    <a:pt x="112092" y="35778"/>
                    <a:pt x="112925" y="33419"/>
                  </a:cubicBezTo>
                  <a:cubicBezTo>
                    <a:pt x="113174" y="32711"/>
                    <a:pt x="113272" y="32007"/>
                    <a:pt x="113263" y="31313"/>
                  </a:cubicBezTo>
                  <a:lnTo>
                    <a:pt x="113263" y="31313"/>
                  </a:lnTo>
                  <a:cubicBezTo>
                    <a:pt x="114206" y="31724"/>
                    <a:pt x="115198" y="31970"/>
                    <a:pt x="116232" y="31970"/>
                  </a:cubicBezTo>
                  <a:cubicBezTo>
                    <a:pt x="117048" y="31970"/>
                    <a:pt x="117891" y="31817"/>
                    <a:pt x="118757" y="31469"/>
                  </a:cubicBezTo>
                  <a:cubicBezTo>
                    <a:pt x="120774" y="30663"/>
                    <a:pt x="122092" y="28939"/>
                    <a:pt x="122283" y="26763"/>
                  </a:cubicBezTo>
                  <a:cubicBezTo>
                    <a:pt x="122480" y="24558"/>
                    <a:pt x="121432" y="22355"/>
                    <a:pt x="120369" y="20489"/>
                  </a:cubicBezTo>
                  <a:cubicBezTo>
                    <a:pt x="115712" y="12311"/>
                    <a:pt x="106799" y="8709"/>
                    <a:pt x="98304" y="5788"/>
                  </a:cubicBezTo>
                  <a:cubicBezTo>
                    <a:pt x="87013" y="1908"/>
                    <a:pt x="75091" y="1"/>
                    <a:pt x="63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f3ea9f085e_0_1646"/>
            <p:cNvSpPr/>
            <p:nvPr/>
          </p:nvSpPr>
          <p:spPr>
            <a:xfrm>
              <a:off x="2805950" y="285150"/>
              <a:ext cx="2477925" cy="920925"/>
            </a:xfrm>
            <a:custGeom>
              <a:avLst/>
              <a:gdLst/>
              <a:ahLst/>
              <a:cxnLst/>
              <a:rect l="l" t="t" r="r" b="b"/>
              <a:pathLst>
                <a:path w="99117" h="36837" extrusionOk="0">
                  <a:moveTo>
                    <a:pt x="48114" y="0"/>
                  </a:moveTo>
                  <a:cubicBezTo>
                    <a:pt x="45179" y="0"/>
                    <a:pt x="42244" y="147"/>
                    <a:pt x="39323" y="443"/>
                  </a:cubicBezTo>
                  <a:cubicBezTo>
                    <a:pt x="34889" y="893"/>
                    <a:pt x="30481" y="1672"/>
                    <a:pt x="26166" y="2794"/>
                  </a:cubicBezTo>
                  <a:cubicBezTo>
                    <a:pt x="24092" y="3332"/>
                    <a:pt x="22021" y="3930"/>
                    <a:pt x="20022" y="4691"/>
                  </a:cubicBezTo>
                  <a:cubicBezTo>
                    <a:pt x="17854" y="5510"/>
                    <a:pt x="15908" y="6641"/>
                    <a:pt x="13994" y="7927"/>
                  </a:cubicBezTo>
                  <a:cubicBezTo>
                    <a:pt x="13732" y="8110"/>
                    <a:pt x="13588" y="8355"/>
                    <a:pt x="13540" y="8609"/>
                  </a:cubicBezTo>
                  <a:cubicBezTo>
                    <a:pt x="11661" y="9620"/>
                    <a:pt x="9849" y="10736"/>
                    <a:pt x="8135" y="12002"/>
                  </a:cubicBezTo>
                  <a:cubicBezTo>
                    <a:pt x="6554" y="13167"/>
                    <a:pt x="5036" y="14410"/>
                    <a:pt x="3603" y="15750"/>
                  </a:cubicBezTo>
                  <a:cubicBezTo>
                    <a:pt x="2315" y="16952"/>
                    <a:pt x="1199" y="18216"/>
                    <a:pt x="570" y="19891"/>
                  </a:cubicBezTo>
                  <a:cubicBezTo>
                    <a:pt x="40" y="21298"/>
                    <a:pt x="1" y="23047"/>
                    <a:pt x="1113" y="24191"/>
                  </a:cubicBezTo>
                  <a:cubicBezTo>
                    <a:pt x="1851" y="24948"/>
                    <a:pt x="2744" y="25214"/>
                    <a:pt x="3674" y="25214"/>
                  </a:cubicBezTo>
                  <a:cubicBezTo>
                    <a:pt x="4626" y="25214"/>
                    <a:pt x="5618" y="24936"/>
                    <a:pt x="6523" y="24623"/>
                  </a:cubicBezTo>
                  <a:cubicBezTo>
                    <a:pt x="9497" y="23591"/>
                    <a:pt x="12396" y="22330"/>
                    <a:pt x="15183" y="20861"/>
                  </a:cubicBezTo>
                  <a:lnTo>
                    <a:pt x="15183" y="20861"/>
                  </a:lnTo>
                  <a:cubicBezTo>
                    <a:pt x="14858" y="21787"/>
                    <a:pt x="14662" y="22749"/>
                    <a:pt x="14702" y="23760"/>
                  </a:cubicBezTo>
                  <a:cubicBezTo>
                    <a:pt x="14804" y="26271"/>
                    <a:pt x="16202" y="28902"/>
                    <a:pt x="18744" y="29641"/>
                  </a:cubicBezTo>
                  <a:cubicBezTo>
                    <a:pt x="19252" y="29789"/>
                    <a:pt x="19761" y="29855"/>
                    <a:pt x="20266" y="29855"/>
                  </a:cubicBezTo>
                  <a:cubicBezTo>
                    <a:pt x="22735" y="29855"/>
                    <a:pt x="25126" y="28271"/>
                    <a:pt x="27021" y="26840"/>
                  </a:cubicBezTo>
                  <a:cubicBezTo>
                    <a:pt x="27925" y="26155"/>
                    <a:pt x="28762" y="25402"/>
                    <a:pt x="29568" y="24615"/>
                  </a:cubicBezTo>
                  <a:lnTo>
                    <a:pt x="29568" y="24615"/>
                  </a:lnTo>
                  <a:cubicBezTo>
                    <a:pt x="29488" y="26423"/>
                    <a:pt x="29563" y="28239"/>
                    <a:pt x="29804" y="30050"/>
                  </a:cubicBezTo>
                  <a:cubicBezTo>
                    <a:pt x="30187" y="32936"/>
                    <a:pt x="31211" y="36530"/>
                    <a:pt x="34724" y="36530"/>
                  </a:cubicBezTo>
                  <a:cubicBezTo>
                    <a:pt x="34800" y="36530"/>
                    <a:pt x="34877" y="36528"/>
                    <a:pt x="34955" y="36525"/>
                  </a:cubicBezTo>
                  <a:cubicBezTo>
                    <a:pt x="38117" y="36387"/>
                    <a:pt x="40378" y="33666"/>
                    <a:pt x="42070" y="31302"/>
                  </a:cubicBezTo>
                  <a:cubicBezTo>
                    <a:pt x="42849" y="30216"/>
                    <a:pt x="43548" y="29084"/>
                    <a:pt x="44212" y="27931"/>
                  </a:cubicBezTo>
                  <a:cubicBezTo>
                    <a:pt x="44394" y="28991"/>
                    <a:pt x="44639" y="30037"/>
                    <a:pt x="44955" y="31061"/>
                  </a:cubicBezTo>
                  <a:cubicBezTo>
                    <a:pt x="45690" y="33426"/>
                    <a:pt x="47150" y="36168"/>
                    <a:pt x="49795" y="36738"/>
                  </a:cubicBezTo>
                  <a:cubicBezTo>
                    <a:pt x="50103" y="36805"/>
                    <a:pt x="50398" y="36836"/>
                    <a:pt x="50679" y="36836"/>
                  </a:cubicBezTo>
                  <a:cubicBezTo>
                    <a:pt x="53111" y="36836"/>
                    <a:pt x="54550" y="34496"/>
                    <a:pt x="55280" y="32321"/>
                  </a:cubicBezTo>
                  <a:cubicBezTo>
                    <a:pt x="55752" y="30910"/>
                    <a:pt x="56184" y="29481"/>
                    <a:pt x="56580" y="28043"/>
                  </a:cubicBezTo>
                  <a:cubicBezTo>
                    <a:pt x="58085" y="30995"/>
                    <a:pt x="60378" y="33346"/>
                    <a:pt x="64130" y="33372"/>
                  </a:cubicBezTo>
                  <a:cubicBezTo>
                    <a:pt x="64148" y="33373"/>
                    <a:pt x="64166" y="33373"/>
                    <a:pt x="64183" y="33373"/>
                  </a:cubicBezTo>
                  <a:cubicBezTo>
                    <a:pt x="66477" y="33373"/>
                    <a:pt x="68765" y="32269"/>
                    <a:pt x="69727" y="30109"/>
                  </a:cubicBezTo>
                  <a:cubicBezTo>
                    <a:pt x="69896" y="29735"/>
                    <a:pt x="70017" y="29356"/>
                    <a:pt x="70097" y="28982"/>
                  </a:cubicBezTo>
                  <a:cubicBezTo>
                    <a:pt x="71619" y="30050"/>
                    <a:pt x="73299" y="30757"/>
                    <a:pt x="75001" y="30757"/>
                  </a:cubicBezTo>
                  <a:cubicBezTo>
                    <a:pt x="76337" y="30757"/>
                    <a:pt x="77686" y="30322"/>
                    <a:pt x="78983" y="29285"/>
                  </a:cubicBezTo>
                  <a:cubicBezTo>
                    <a:pt x="80475" y="28092"/>
                    <a:pt x="81299" y="26306"/>
                    <a:pt x="81481" y="24459"/>
                  </a:cubicBezTo>
                  <a:cubicBezTo>
                    <a:pt x="82776" y="25100"/>
                    <a:pt x="84153" y="25572"/>
                    <a:pt x="85560" y="25839"/>
                  </a:cubicBezTo>
                  <a:cubicBezTo>
                    <a:pt x="86609" y="26038"/>
                    <a:pt x="87765" y="26162"/>
                    <a:pt x="88938" y="26162"/>
                  </a:cubicBezTo>
                  <a:cubicBezTo>
                    <a:pt x="91542" y="26162"/>
                    <a:pt x="94234" y="25551"/>
                    <a:pt x="96045" y="23795"/>
                  </a:cubicBezTo>
                  <a:cubicBezTo>
                    <a:pt x="99117" y="20821"/>
                    <a:pt x="97442" y="16592"/>
                    <a:pt x="94838" y="13991"/>
                  </a:cubicBezTo>
                  <a:cubicBezTo>
                    <a:pt x="92198" y="11347"/>
                    <a:pt x="88520" y="9700"/>
                    <a:pt x="85172" y="8145"/>
                  </a:cubicBezTo>
                  <a:cubicBezTo>
                    <a:pt x="73605" y="2771"/>
                    <a:pt x="60862" y="0"/>
                    <a:pt x="48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f3ea9f085e_0_1646"/>
            <p:cNvSpPr/>
            <p:nvPr/>
          </p:nvSpPr>
          <p:spPr>
            <a:xfrm>
              <a:off x="3291700" y="238025"/>
              <a:ext cx="1722050" cy="608575"/>
            </a:xfrm>
            <a:custGeom>
              <a:avLst/>
              <a:gdLst/>
              <a:ahLst/>
              <a:cxnLst/>
              <a:rect l="l" t="t" r="r" b="b"/>
              <a:pathLst>
                <a:path w="68882" h="24343" extrusionOk="0">
                  <a:moveTo>
                    <a:pt x="32895" y="0"/>
                  </a:moveTo>
                  <a:cubicBezTo>
                    <a:pt x="30367" y="0"/>
                    <a:pt x="27842" y="131"/>
                    <a:pt x="25333" y="392"/>
                  </a:cubicBezTo>
                  <a:cubicBezTo>
                    <a:pt x="22217" y="717"/>
                    <a:pt x="19114" y="1220"/>
                    <a:pt x="16059" y="1936"/>
                  </a:cubicBezTo>
                  <a:cubicBezTo>
                    <a:pt x="13059" y="2640"/>
                    <a:pt x="10205" y="3785"/>
                    <a:pt x="7400" y="5053"/>
                  </a:cubicBezTo>
                  <a:cubicBezTo>
                    <a:pt x="6354" y="5441"/>
                    <a:pt x="5312" y="5859"/>
                    <a:pt x="4283" y="6282"/>
                  </a:cubicBezTo>
                  <a:cubicBezTo>
                    <a:pt x="2836" y="6869"/>
                    <a:pt x="1282" y="7537"/>
                    <a:pt x="650" y="9082"/>
                  </a:cubicBezTo>
                  <a:cubicBezTo>
                    <a:pt x="0" y="10663"/>
                    <a:pt x="730" y="12341"/>
                    <a:pt x="2066" y="13295"/>
                  </a:cubicBezTo>
                  <a:cubicBezTo>
                    <a:pt x="2882" y="13876"/>
                    <a:pt x="3813" y="14106"/>
                    <a:pt x="4762" y="14106"/>
                  </a:cubicBezTo>
                  <a:cubicBezTo>
                    <a:pt x="5541" y="14106"/>
                    <a:pt x="6333" y="13951"/>
                    <a:pt x="7084" y="13708"/>
                  </a:cubicBezTo>
                  <a:cubicBezTo>
                    <a:pt x="9564" y="12902"/>
                    <a:pt x="11999" y="11914"/>
                    <a:pt x="14430" y="10912"/>
                  </a:cubicBezTo>
                  <a:lnTo>
                    <a:pt x="14430" y="10912"/>
                  </a:lnTo>
                  <a:cubicBezTo>
                    <a:pt x="13900" y="11842"/>
                    <a:pt x="13441" y="12808"/>
                    <a:pt x="13094" y="13806"/>
                  </a:cubicBezTo>
                  <a:cubicBezTo>
                    <a:pt x="12453" y="15650"/>
                    <a:pt x="12364" y="18192"/>
                    <a:pt x="13739" y="19737"/>
                  </a:cubicBezTo>
                  <a:cubicBezTo>
                    <a:pt x="14457" y="20542"/>
                    <a:pt x="15287" y="20854"/>
                    <a:pt x="16143" y="20854"/>
                  </a:cubicBezTo>
                  <a:cubicBezTo>
                    <a:pt x="17616" y="20854"/>
                    <a:pt x="19167" y="19933"/>
                    <a:pt x="20360" y="19016"/>
                  </a:cubicBezTo>
                  <a:cubicBezTo>
                    <a:pt x="21229" y="18348"/>
                    <a:pt x="22021" y="17590"/>
                    <a:pt x="22760" y="16789"/>
                  </a:cubicBezTo>
                  <a:lnTo>
                    <a:pt x="22760" y="16789"/>
                  </a:lnTo>
                  <a:cubicBezTo>
                    <a:pt x="22721" y="17724"/>
                    <a:pt x="22729" y="18654"/>
                    <a:pt x="22894" y="19585"/>
                  </a:cubicBezTo>
                  <a:cubicBezTo>
                    <a:pt x="23344" y="22119"/>
                    <a:pt x="25263" y="24064"/>
                    <a:pt x="27858" y="24313"/>
                  </a:cubicBezTo>
                  <a:cubicBezTo>
                    <a:pt x="28062" y="24333"/>
                    <a:pt x="28266" y="24343"/>
                    <a:pt x="28470" y="24343"/>
                  </a:cubicBezTo>
                  <a:cubicBezTo>
                    <a:pt x="30669" y="24343"/>
                    <a:pt x="32843" y="23225"/>
                    <a:pt x="34216" y="21527"/>
                  </a:cubicBezTo>
                  <a:cubicBezTo>
                    <a:pt x="34960" y="20614"/>
                    <a:pt x="35511" y="19589"/>
                    <a:pt x="35948" y="18512"/>
                  </a:cubicBezTo>
                  <a:cubicBezTo>
                    <a:pt x="36104" y="18753"/>
                    <a:pt x="36269" y="18985"/>
                    <a:pt x="36446" y="19215"/>
                  </a:cubicBezTo>
                  <a:cubicBezTo>
                    <a:pt x="37720" y="20863"/>
                    <a:pt x="39696" y="22412"/>
                    <a:pt x="41869" y="22484"/>
                  </a:cubicBezTo>
                  <a:cubicBezTo>
                    <a:pt x="41912" y="22485"/>
                    <a:pt x="41955" y="22486"/>
                    <a:pt x="41997" y="22486"/>
                  </a:cubicBezTo>
                  <a:cubicBezTo>
                    <a:pt x="43897" y="22486"/>
                    <a:pt x="45505" y="21146"/>
                    <a:pt x="45822" y="19265"/>
                  </a:cubicBezTo>
                  <a:cubicBezTo>
                    <a:pt x="45867" y="18975"/>
                    <a:pt x="45885" y="18685"/>
                    <a:pt x="45890" y="18397"/>
                  </a:cubicBezTo>
                  <a:cubicBezTo>
                    <a:pt x="46767" y="18952"/>
                    <a:pt x="47649" y="19492"/>
                    <a:pt x="48561" y="19968"/>
                  </a:cubicBezTo>
                  <a:cubicBezTo>
                    <a:pt x="49952" y="20701"/>
                    <a:pt x="51587" y="21323"/>
                    <a:pt x="53200" y="21323"/>
                  </a:cubicBezTo>
                  <a:cubicBezTo>
                    <a:pt x="53832" y="21323"/>
                    <a:pt x="54461" y="21227"/>
                    <a:pt x="55071" y="21005"/>
                  </a:cubicBezTo>
                  <a:cubicBezTo>
                    <a:pt x="56789" y="20382"/>
                    <a:pt x="58026" y="18860"/>
                    <a:pt x="58427" y="17212"/>
                  </a:cubicBezTo>
                  <a:cubicBezTo>
                    <a:pt x="59906" y="17754"/>
                    <a:pt x="61540" y="18131"/>
                    <a:pt x="63041" y="18131"/>
                  </a:cubicBezTo>
                  <a:cubicBezTo>
                    <a:pt x="65544" y="18131"/>
                    <a:pt x="67675" y="17082"/>
                    <a:pt x="68093" y="13998"/>
                  </a:cubicBezTo>
                  <a:cubicBezTo>
                    <a:pt x="68882" y="8232"/>
                    <a:pt x="62144" y="5957"/>
                    <a:pt x="57884" y="4394"/>
                  </a:cubicBezTo>
                  <a:cubicBezTo>
                    <a:pt x="49916" y="1474"/>
                    <a:pt x="41394" y="0"/>
                    <a:pt x="32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f3ea9f085e_0_1646"/>
            <p:cNvSpPr/>
            <p:nvPr/>
          </p:nvSpPr>
          <p:spPr>
            <a:xfrm>
              <a:off x="2386550" y="1319250"/>
              <a:ext cx="150" cy="575"/>
            </a:xfrm>
            <a:custGeom>
              <a:avLst/>
              <a:gdLst/>
              <a:ahLst/>
              <a:cxnLst/>
              <a:rect l="l" t="t" r="r" b="b"/>
              <a:pathLst>
                <a:path w="6" h="23" extrusionOk="0">
                  <a:moveTo>
                    <a:pt x="5" y="1"/>
                  </a:moveTo>
                  <a:cubicBezTo>
                    <a:pt x="5" y="9"/>
                    <a:pt x="5" y="13"/>
                    <a:pt x="1" y="22"/>
                  </a:cubicBezTo>
                  <a:cubicBezTo>
                    <a:pt x="5" y="18"/>
                    <a:pt x="5" y="9"/>
                    <a:pt x="5" y="1"/>
                  </a:cubicBezTo>
                  <a:close/>
                </a:path>
              </a:pathLst>
            </a:custGeom>
            <a:solidFill>
              <a:srgbClr val="C8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f3ea9f085e_0_1646"/>
            <p:cNvSpPr/>
            <p:nvPr/>
          </p:nvSpPr>
          <p:spPr>
            <a:xfrm>
              <a:off x="4064050" y="2631875"/>
              <a:ext cx="690125" cy="91850"/>
            </a:xfrm>
            <a:custGeom>
              <a:avLst/>
              <a:gdLst/>
              <a:ahLst/>
              <a:cxnLst/>
              <a:rect l="l" t="t" r="r" b="b"/>
              <a:pathLst>
                <a:path w="27605" h="3674" extrusionOk="0">
                  <a:moveTo>
                    <a:pt x="40" y="3656"/>
                  </a:moveTo>
                  <a:cubicBezTo>
                    <a:pt x="28" y="3660"/>
                    <a:pt x="14" y="3669"/>
                    <a:pt x="1" y="3674"/>
                  </a:cubicBezTo>
                  <a:cubicBezTo>
                    <a:pt x="14" y="3669"/>
                    <a:pt x="28" y="3660"/>
                    <a:pt x="40" y="3656"/>
                  </a:cubicBezTo>
                  <a:lnTo>
                    <a:pt x="40" y="3656"/>
                  </a:lnTo>
                  <a:close/>
                  <a:moveTo>
                    <a:pt x="27605" y="0"/>
                  </a:moveTo>
                  <a:lnTo>
                    <a:pt x="27605" y="0"/>
                  </a:lnTo>
                  <a:lnTo>
                    <a:pt x="27605" y="0"/>
                  </a:lnTo>
                  <a:lnTo>
                    <a:pt x="27605" y="0"/>
                  </a:lnTo>
                  <a:close/>
                </a:path>
              </a:pathLst>
            </a:custGeom>
            <a:solidFill>
              <a:srgbClr val="6A4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f3ea9f085e_0_1646"/>
            <p:cNvSpPr/>
            <p:nvPr/>
          </p:nvSpPr>
          <p:spPr>
            <a:xfrm>
              <a:off x="4494575" y="2520475"/>
              <a:ext cx="259600" cy="111875"/>
            </a:xfrm>
            <a:custGeom>
              <a:avLst/>
              <a:gdLst/>
              <a:ahLst/>
              <a:cxnLst/>
              <a:rect l="l" t="t" r="r" b="b"/>
              <a:pathLst>
                <a:path w="10384" h="4475" extrusionOk="0">
                  <a:moveTo>
                    <a:pt x="10384" y="4456"/>
                  </a:moveTo>
                  <a:cubicBezTo>
                    <a:pt x="10281" y="4466"/>
                    <a:pt x="10178" y="4470"/>
                    <a:pt x="10076" y="4474"/>
                  </a:cubicBezTo>
                  <a:lnTo>
                    <a:pt x="10076" y="4474"/>
                  </a:lnTo>
                  <a:cubicBezTo>
                    <a:pt x="10178" y="4470"/>
                    <a:pt x="10281" y="4466"/>
                    <a:pt x="10384" y="4456"/>
                  </a:cubicBezTo>
                  <a:lnTo>
                    <a:pt x="10384" y="4456"/>
                  </a:lnTo>
                  <a:close/>
                  <a:moveTo>
                    <a:pt x="1323" y="0"/>
                  </a:moveTo>
                  <a:cubicBezTo>
                    <a:pt x="935" y="993"/>
                    <a:pt x="508" y="1972"/>
                    <a:pt x="1" y="2916"/>
                  </a:cubicBezTo>
                  <a:cubicBezTo>
                    <a:pt x="508" y="1972"/>
                    <a:pt x="935" y="993"/>
                    <a:pt x="1323" y="0"/>
                  </a:cubicBezTo>
                  <a:close/>
                </a:path>
              </a:pathLst>
            </a:custGeom>
            <a:solidFill>
              <a:srgbClr val="482B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f3ea9f085e_0_1646"/>
            <p:cNvSpPr/>
            <p:nvPr/>
          </p:nvSpPr>
          <p:spPr>
            <a:xfrm>
              <a:off x="4735675" y="2632325"/>
              <a:ext cx="10800" cy="225"/>
            </a:xfrm>
            <a:custGeom>
              <a:avLst/>
              <a:gdLst/>
              <a:ahLst/>
              <a:cxnLst/>
              <a:rect l="l" t="t" r="r" b="b"/>
              <a:pathLst>
                <a:path w="432" h="9" extrusionOk="0">
                  <a:moveTo>
                    <a:pt x="432" y="0"/>
                  </a:moveTo>
                  <a:cubicBezTo>
                    <a:pt x="290" y="9"/>
                    <a:pt x="143" y="9"/>
                    <a:pt x="0" y="9"/>
                  </a:cubicBezTo>
                  <a:lnTo>
                    <a:pt x="0" y="9"/>
                  </a:lnTo>
                  <a:cubicBezTo>
                    <a:pt x="143" y="9"/>
                    <a:pt x="290" y="9"/>
                    <a:pt x="432" y="0"/>
                  </a:cubicBezTo>
                  <a:close/>
                </a:path>
              </a:pathLst>
            </a:custGeom>
            <a:solidFill>
              <a:srgbClr val="3A1F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f3ea9f085e_0_1646"/>
            <p:cNvSpPr/>
            <p:nvPr/>
          </p:nvSpPr>
          <p:spPr>
            <a:xfrm>
              <a:off x="4065050" y="2592250"/>
              <a:ext cx="111900" cy="131025"/>
            </a:xfrm>
            <a:custGeom>
              <a:avLst/>
              <a:gdLst/>
              <a:ahLst/>
              <a:cxnLst/>
              <a:rect l="l" t="t" r="r" b="b"/>
              <a:pathLst>
                <a:path w="4476" h="5241" extrusionOk="0">
                  <a:moveTo>
                    <a:pt x="2894" y="2832"/>
                  </a:moveTo>
                  <a:cubicBezTo>
                    <a:pt x="2182" y="3874"/>
                    <a:pt x="1243" y="4720"/>
                    <a:pt x="0" y="5241"/>
                  </a:cubicBezTo>
                  <a:lnTo>
                    <a:pt x="0" y="5241"/>
                  </a:lnTo>
                  <a:cubicBezTo>
                    <a:pt x="1243" y="4720"/>
                    <a:pt x="2182" y="3874"/>
                    <a:pt x="2894" y="2832"/>
                  </a:cubicBezTo>
                  <a:lnTo>
                    <a:pt x="2894" y="2832"/>
                  </a:lnTo>
                  <a:close/>
                  <a:moveTo>
                    <a:pt x="4186" y="0"/>
                  </a:moveTo>
                  <a:cubicBezTo>
                    <a:pt x="4150" y="121"/>
                    <a:pt x="4110" y="241"/>
                    <a:pt x="4075" y="362"/>
                  </a:cubicBezTo>
                  <a:lnTo>
                    <a:pt x="4075" y="362"/>
                  </a:lnTo>
                  <a:cubicBezTo>
                    <a:pt x="4110" y="241"/>
                    <a:pt x="4150" y="121"/>
                    <a:pt x="4186" y="0"/>
                  </a:cubicBezTo>
                  <a:cubicBezTo>
                    <a:pt x="4283" y="143"/>
                    <a:pt x="4377" y="286"/>
                    <a:pt x="4475" y="428"/>
                  </a:cubicBezTo>
                  <a:cubicBezTo>
                    <a:pt x="4377" y="286"/>
                    <a:pt x="4283" y="143"/>
                    <a:pt x="4186" y="0"/>
                  </a:cubicBezTo>
                  <a:close/>
                </a:path>
              </a:pathLst>
            </a:custGeom>
            <a:solidFill>
              <a:srgbClr val="482B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f3ea9f085e_0_1646"/>
            <p:cNvSpPr/>
            <p:nvPr/>
          </p:nvSpPr>
          <p:spPr>
            <a:xfrm>
              <a:off x="4137400" y="2601275"/>
              <a:ext cx="29525" cy="61800"/>
            </a:xfrm>
            <a:custGeom>
              <a:avLst/>
              <a:gdLst/>
              <a:ahLst/>
              <a:cxnLst/>
              <a:rect l="l" t="t" r="r" b="b"/>
              <a:pathLst>
                <a:path w="1181" h="2472" extrusionOk="0">
                  <a:moveTo>
                    <a:pt x="1181" y="1"/>
                  </a:moveTo>
                  <a:cubicBezTo>
                    <a:pt x="887" y="895"/>
                    <a:pt x="503" y="1732"/>
                    <a:pt x="0" y="2471"/>
                  </a:cubicBezTo>
                  <a:lnTo>
                    <a:pt x="0" y="2471"/>
                  </a:lnTo>
                  <a:cubicBezTo>
                    <a:pt x="503" y="1732"/>
                    <a:pt x="887" y="895"/>
                    <a:pt x="1181" y="1"/>
                  </a:cubicBezTo>
                  <a:close/>
                </a:path>
              </a:pathLst>
            </a:custGeom>
            <a:solidFill>
              <a:srgbClr val="3A1F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f3ea9f085e_0_1646"/>
            <p:cNvSpPr/>
            <p:nvPr/>
          </p:nvSpPr>
          <p:spPr>
            <a:xfrm>
              <a:off x="3801475" y="2615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8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gf3ea9f085e_0_1646"/>
            <p:cNvSpPr/>
            <p:nvPr/>
          </p:nvSpPr>
          <p:spPr>
            <a:xfrm>
              <a:off x="3801475" y="2605825"/>
              <a:ext cx="38425" cy="52000"/>
            </a:xfrm>
            <a:custGeom>
              <a:avLst/>
              <a:gdLst/>
              <a:ahLst/>
              <a:cxnLst/>
              <a:rect l="l" t="t" r="r" b="b"/>
              <a:pathLst>
                <a:path w="1537" h="2080" extrusionOk="0">
                  <a:moveTo>
                    <a:pt x="686" y="909"/>
                  </a:moveTo>
                  <a:cubicBezTo>
                    <a:pt x="940" y="1315"/>
                    <a:pt x="1220" y="1706"/>
                    <a:pt x="1537" y="2080"/>
                  </a:cubicBezTo>
                  <a:cubicBezTo>
                    <a:pt x="1220" y="1706"/>
                    <a:pt x="940" y="1315"/>
                    <a:pt x="686" y="909"/>
                  </a:cubicBezTo>
                  <a:close/>
                  <a:moveTo>
                    <a:pt x="170" y="0"/>
                  </a:moveTo>
                  <a:cubicBezTo>
                    <a:pt x="117" y="134"/>
                    <a:pt x="59" y="263"/>
                    <a:pt x="0" y="392"/>
                  </a:cubicBezTo>
                  <a:lnTo>
                    <a:pt x="0" y="392"/>
                  </a:lnTo>
                  <a:cubicBezTo>
                    <a:pt x="59" y="263"/>
                    <a:pt x="117" y="134"/>
                    <a:pt x="170" y="0"/>
                  </a:cubicBezTo>
                  <a:close/>
                </a:path>
              </a:pathLst>
            </a:custGeom>
            <a:solidFill>
              <a:srgbClr val="482B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gf3ea9f085e_0_1646"/>
            <p:cNvSpPr/>
            <p:nvPr/>
          </p:nvSpPr>
          <p:spPr>
            <a:xfrm>
              <a:off x="2300975" y="2218925"/>
              <a:ext cx="1446650" cy="1095350"/>
            </a:xfrm>
            <a:custGeom>
              <a:avLst/>
              <a:gdLst/>
              <a:ahLst/>
              <a:cxnLst/>
              <a:rect l="l" t="t" r="r" b="b"/>
              <a:pathLst>
                <a:path w="57866" h="43814" extrusionOk="0">
                  <a:moveTo>
                    <a:pt x="37290" y="1"/>
                  </a:moveTo>
                  <a:cubicBezTo>
                    <a:pt x="37199" y="1"/>
                    <a:pt x="37109" y="25"/>
                    <a:pt x="37029" y="81"/>
                  </a:cubicBezTo>
                  <a:cubicBezTo>
                    <a:pt x="36370" y="540"/>
                    <a:pt x="35630" y="681"/>
                    <a:pt x="34864" y="681"/>
                  </a:cubicBezTo>
                  <a:cubicBezTo>
                    <a:pt x="33767" y="681"/>
                    <a:pt x="32616" y="393"/>
                    <a:pt x="31570" y="344"/>
                  </a:cubicBezTo>
                  <a:cubicBezTo>
                    <a:pt x="31462" y="338"/>
                    <a:pt x="31353" y="336"/>
                    <a:pt x="31244" y="336"/>
                  </a:cubicBezTo>
                  <a:cubicBezTo>
                    <a:pt x="30479" y="336"/>
                    <a:pt x="29710" y="462"/>
                    <a:pt x="28989" y="736"/>
                  </a:cubicBezTo>
                  <a:cubicBezTo>
                    <a:pt x="28227" y="1024"/>
                    <a:pt x="27413" y="1430"/>
                    <a:pt x="26989" y="2152"/>
                  </a:cubicBezTo>
                  <a:cubicBezTo>
                    <a:pt x="26914" y="2280"/>
                    <a:pt x="26954" y="2454"/>
                    <a:pt x="27056" y="2565"/>
                  </a:cubicBezTo>
                  <a:cubicBezTo>
                    <a:pt x="26607" y="3567"/>
                    <a:pt x="26553" y="4671"/>
                    <a:pt x="26660" y="5766"/>
                  </a:cubicBezTo>
                  <a:cubicBezTo>
                    <a:pt x="26784" y="7049"/>
                    <a:pt x="27012" y="8322"/>
                    <a:pt x="27176" y="9595"/>
                  </a:cubicBezTo>
                  <a:cubicBezTo>
                    <a:pt x="27341" y="10869"/>
                    <a:pt x="27234" y="12089"/>
                    <a:pt x="27020" y="13349"/>
                  </a:cubicBezTo>
                  <a:cubicBezTo>
                    <a:pt x="26784" y="14702"/>
                    <a:pt x="26455" y="16047"/>
                    <a:pt x="26371" y="17422"/>
                  </a:cubicBezTo>
                  <a:cubicBezTo>
                    <a:pt x="26201" y="20254"/>
                    <a:pt x="27608" y="22680"/>
                    <a:pt x="28802" y="25147"/>
                  </a:cubicBezTo>
                  <a:cubicBezTo>
                    <a:pt x="29406" y="26402"/>
                    <a:pt x="29950" y="27734"/>
                    <a:pt x="30667" y="28931"/>
                  </a:cubicBezTo>
                  <a:cubicBezTo>
                    <a:pt x="30832" y="29203"/>
                    <a:pt x="31019" y="29447"/>
                    <a:pt x="31214" y="29671"/>
                  </a:cubicBezTo>
                  <a:cubicBezTo>
                    <a:pt x="31116" y="29698"/>
                    <a:pt x="31019" y="29728"/>
                    <a:pt x="30916" y="29755"/>
                  </a:cubicBezTo>
                  <a:cubicBezTo>
                    <a:pt x="29429" y="30191"/>
                    <a:pt x="27951" y="30668"/>
                    <a:pt x="26459" y="31109"/>
                  </a:cubicBezTo>
                  <a:cubicBezTo>
                    <a:pt x="25435" y="31410"/>
                    <a:pt x="24351" y="31747"/>
                    <a:pt x="23266" y="31747"/>
                  </a:cubicBezTo>
                  <a:cubicBezTo>
                    <a:pt x="23021" y="31747"/>
                    <a:pt x="22777" y="31730"/>
                    <a:pt x="22533" y="31691"/>
                  </a:cubicBezTo>
                  <a:cubicBezTo>
                    <a:pt x="21451" y="31518"/>
                    <a:pt x="20457" y="30957"/>
                    <a:pt x="19705" y="30164"/>
                  </a:cubicBezTo>
                  <a:cubicBezTo>
                    <a:pt x="18975" y="29390"/>
                    <a:pt x="18614" y="28464"/>
                    <a:pt x="18414" y="27431"/>
                  </a:cubicBezTo>
                  <a:cubicBezTo>
                    <a:pt x="18205" y="26371"/>
                    <a:pt x="18107" y="25210"/>
                    <a:pt x="17506" y="24275"/>
                  </a:cubicBezTo>
                  <a:cubicBezTo>
                    <a:pt x="17186" y="23780"/>
                    <a:pt x="16750" y="23402"/>
                    <a:pt x="16206" y="23165"/>
                  </a:cubicBezTo>
                  <a:cubicBezTo>
                    <a:pt x="15596" y="22898"/>
                    <a:pt x="14973" y="22787"/>
                    <a:pt x="14523" y="22249"/>
                  </a:cubicBezTo>
                  <a:cubicBezTo>
                    <a:pt x="13744" y="21309"/>
                    <a:pt x="13602" y="19906"/>
                    <a:pt x="13361" y="18758"/>
                  </a:cubicBezTo>
                  <a:cubicBezTo>
                    <a:pt x="13010" y="17062"/>
                    <a:pt x="12604" y="15383"/>
                    <a:pt x="12203" y="13700"/>
                  </a:cubicBezTo>
                  <a:cubicBezTo>
                    <a:pt x="12186" y="13629"/>
                    <a:pt x="12141" y="13580"/>
                    <a:pt x="12088" y="13553"/>
                  </a:cubicBezTo>
                  <a:cubicBezTo>
                    <a:pt x="12088" y="13536"/>
                    <a:pt x="12092" y="13522"/>
                    <a:pt x="12092" y="13509"/>
                  </a:cubicBezTo>
                  <a:cubicBezTo>
                    <a:pt x="12101" y="13505"/>
                    <a:pt x="12110" y="13495"/>
                    <a:pt x="12119" y="13491"/>
                  </a:cubicBezTo>
                  <a:cubicBezTo>
                    <a:pt x="12279" y="13371"/>
                    <a:pt x="12216" y="13097"/>
                    <a:pt x="12024" y="13097"/>
                  </a:cubicBezTo>
                  <a:cubicBezTo>
                    <a:pt x="12003" y="13097"/>
                    <a:pt x="11979" y="13101"/>
                    <a:pt x="11954" y="13108"/>
                  </a:cubicBezTo>
                  <a:cubicBezTo>
                    <a:pt x="11936" y="13113"/>
                    <a:pt x="11914" y="13121"/>
                    <a:pt x="11896" y="13125"/>
                  </a:cubicBezTo>
                  <a:cubicBezTo>
                    <a:pt x="11795" y="13076"/>
                    <a:pt x="11683" y="13057"/>
                    <a:pt x="11567" y="13057"/>
                  </a:cubicBezTo>
                  <a:cubicBezTo>
                    <a:pt x="11253" y="13057"/>
                    <a:pt x="10906" y="13200"/>
                    <a:pt x="10649" y="13291"/>
                  </a:cubicBezTo>
                  <a:cubicBezTo>
                    <a:pt x="10182" y="13456"/>
                    <a:pt x="9732" y="13651"/>
                    <a:pt x="9287" y="13861"/>
                  </a:cubicBezTo>
                  <a:cubicBezTo>
                    <a:pt x="8882" y="14048"/>
                    <a:pt x="8485" y="14253"/>
                    <a:pt x="8085" y="14453"/>
                  </a:cubicBezTo>
                  <a:cubicBezTo>
                    <a:pt x="7836" y="14573"/>
                    <a:pt x="7608" y="14697"/>
                    <a:pt x="7453" y="14942"/>
                  </a:cubicBezTo>
                  <a:cubicBezTo>
                    <a:pt x="7279" y="15214"/>
                    <a:pt x="7248" y="15615"/>
                    <a:pt x="7431" y="15891"/>
                  </a:cubicBezTo>
                  <a:cubicBezTo>
                    <a:pt x="7570" y="16093"/>
                    <a:pt x="7777" y="16221"/>
                    <a:pt x="8019" y="16221"/>
                  </a:cubicBezTo>
                  <a:cubicBezTo>
                    <a:pt x="8048" y="16221"/>
                    <a:pt x="8077" y="16219"/>
                    <a:pt x="8107" y="16216"/>
                  </a:cubicBezTo>
                  <a:cubicBezTo>
                    <a:pt x="8276" y="16193"/>
                    <a:pt x="8446" y="16096"/>
                    <a:pt x="8557" y="15957"/>
                  </a:cubicBezTo>
                  <a:lnTo>
                    <a:pt x="8557" y="15957"/>
                  </a:lnTo>
                  <a:cubicBezTo>
                    <a:pt x="8468" y="17854"/>
                    <a:pt x="8329" y="19777"/>
                    <a:pt x="8512" y="21665"/>
                  </a:cubicBezTo>
                  <a:cubicBezTo>
                    <a:pt x="8606" y="22600"/>
                    <a:pt x="8847" y="23473"/>
                    <a:pt x="9430" y="24221"/>
                  </a:cubicBezTo>
                  <a:cubicBezTo>
                    <a:pt x="9969" y="24916"/>
                    <a:pt x="10707" y="25440"/>
                    <a:pt x="11161" y="26202"/>
                  </a:cubicBezTo>
                  <a:cubicBezTo>
                    <a:pt x="12012" y="27627"/>
                    <a:pt x="12038" y="29435"/>
                    <a:pt x="12523" y="30993"/>
                  </a:cubicBezTo>
                  <a:cubicBezTo>
                    <a:pt x="12630" y="31336"/>
                    <a:pt x="12760" y="31670"/>
                    <a:pt x="12911" y="31995"/>
                  </a:cubicBezTo>
                  <a:cubicBezTo>
                    <a:pt x="12190" y="31937"/>
                    <a:pt x="11469" y="31808"/>
                    <a:pt x="10792" y="31545"/>
                  </a:cubicBezTo>
                  <a:cubicBezTo>
                    <a:pt x="10218" y="31317"/>
                    <a:pt x="9675" y="30980"/>
                    <a:pt x="9247" y="30530"/>
                  </a:cubicBezTo>
                  <a:cubicBezTo>
                    <a:pt x="8810" y="30071"/>
                    <a:pt x="8641" y="29492"/>
                    <a:pt x="8312" y="28967"/>
                  </a:cubicBezTo>
                  <a:cubicBezTo>
                    <a:pt x="7971" y="28420"/>
                    <a:pt x="7471" y="27996"/>
                    <a:pt x="6813" y="27996"/>
                  </a:cubicBezTo>
                  <a:cubicBezTo>
                    <a:pt x="6774" y="27996"/>
                    <a:pt x="6735" y="27998"/>
                    <a:pt x="6696" y="28001"/>
                  </a:cubicBezTo>
                  <a:cubicBezTo>
                    <a:pt x="6459" y="28018"/>
                    <a:pt x="6201" y="28147"/>
                    <a:pt x="5959" y="28147"/>
                  </a:cubicBezTo>
                  <a:cubicBezTo>
                    <a:pt x="5891" y="28147"/>
                    <a:pt x="5825" y="28137"/>
                    <a:pt x="5761" y="28112"/>
                  </a:cubicBezTo>
                  <a:cubicBezTo>
                    <a:pt x="5520" y="28015"/>
                    <a:pt x="5320" y="27760"/>
                    <a:pt x="5173" y="27556"/>
                  </a:cubicBezTo>
                  <a:cubicBezTo>
                    <a:pt x="4733" y="26955"/>
                    <a:pt x="4398" y="26238"/>
                    <a:pt x="4100" y="25553"/>
                  </a:cubicBezTo>
                  <a:cubicBezTo>
                    <a:pt x="4047" y="25432"/>
                    <a:pt x="3998" y="25312"/>
                    <a:pt x="3948" y="25187"/>
                  </a:cubicBezTo>
                  <a:cubicBezTo>
                    <a:pt x="3954" y="25179"/>
                    <a:pt x="3958" y="25169"/>
                    <a:pt x="3958" y="25160"/>
                  </a:cubicBezTo>
                  <a:cubicBezTo>
                    <a:pt x="3962" y="25134"/>
                    <a:pt x="3971" y="25076"/>
                    <a:pt x="3971" y="25031"/>
                  </a:cubicBezTo>
                  <a:cubicBezTo>
                    <a:pt x="3971" y="25043"/>
                    <a:pt x="3971" y="25054"/>
                    <a:pt x="3971" y="25054"/>
                  </a:cubicBezTo>
                  <a:cubicBezTo>
                    <a:pt x="3972" y="25054"/>
                    <a:pt x="3973" y="25038"/>
                    <a:pt x="3975" y="24986"/>
                  </a:cubicBezTo>
                  <a:cubicBezTo>
                    <a:pt x="3980" y="24929"/>
                    <a:pt x="3980" y="24875"/>
                    <a:pt x="3962" y="24817"/>
                  </a:cubicBezTo>
                  <a:cubicBezTo>
                    <a:pt x="3948" y="24764"/>
                    <a:pt x="3936" y="24706"/>
                    <a:pt x="3917" y="24653"/>
                  </a:cubicBezTo>
                  <a:cubicBezTo>
                    <a:pt x="3911" y="24642"/>
                    <a:pt x="3875" y="24549"/>
                    <a:pt x="3875" y="24549"/>
                  </a:cubicBezTo>
                  <a:lnTo>
                    <a:pt x="3875" y="24549"/>
                  </a:lnTo>
                  <a:cubicBezTo>
                    <a:pt x="3875" y="24549"/>
                    <a:pt x="3879" y="24557"/>
                    <a:pt x="3886" y="24577"/>
                  </a:cubicBezTo>
                  <a:cubicBezTo>
                    <a:pt x="3878" y="24555"/>
                    <a:pt x="3868" y="24528"/>
                    <a:pt x="3860" y="24505"/>
                  </a:cubicBezTo>
                  <a:cubicBezTo>
                    <a:pt x="3788" y="24314"/>
                    <a:pt x="3735" y="24114"/>
                    <a:pt x="3691" y="23913"/>
                  </a:cubicBezTo>
                  <a:cubicBezTo>
                    <a:pt x="3775" y="23833"/>
                    <a:pt x="3847" y="23736"/>
                    <a:pt x="3900" y="23624"/>
                  </a:cubicBezTo>
                  <a:cubicBezTo>
                    <a:pt x="4127" y="23143"/>
                    <a:pt x="4011" y="22561"/>
                    <a:pt x="3633" y="22187"/>
                  </a:cubicBezTo>
                  <a:cubicBezTo>
                    <a:pt x="3546" y="22097"/>
                    <a:pt x="3426" y="22049"/>
                    <a:pt x="3304" y="22049"/>
                  </a:cubicBezTo>
                  <a:cubicBezTo>
                    <a:pt x="3262" y="22049"/>
                    <a:pt x="3220" y="22055"/>
                    <a:pt x="3179" y="22066"/>
                  </a:cubicBezTo>
                  <a:cubicBezTo>
                    <a:pt x="3032" y="22107"/>
                    <a:pt x="2943" y="22200"/>
                    <a:pt x="2885" y="22325"/>
                  </a:cubicBezTo>
                  <a:cubicBezTo>
                    <a:pt x="2853" y="22320"/>
                    <a:pt x="2826" y="22311"/>
                    <a:pt x="2795" y="22311"/>
                  </a:cubicBezTo>
                  <a:cubicBezTo>
                    <a:pt x="2378" y="22342"/>
                    <a:pt x="2066" y="22635"/>
                    <a:pt x="1959" y="23019"/>
                  </a:cubicBezTo>
                  <a:cubicBezTo>
                    <a:pt x="1754" y="23233"/>
                    <a:pt x="1593" y="23496"/>
                    <a:pt x="1464" y="23784"/>
                  </a:cubicBezTo>
                  <a:cubicBezTo>
                    <a:pt x="1491" y="23482"/>
                    <a:pt x="1540" y="23179"/>
                    <a:pt x="1638" y="22886"/>
                  </a:cubicBezTo>
                  <a:cubicBezTo>
                    <a:pt x="1745" y="22557"/>
                    <a:pt x="1489" y="22351"/>
                    <a:pt x="1221" y="22351"/>
                  </a:cubicBezTo>
                  <a:cubicBezTo>
                    <a:pt x="1075" y="22351"/>
                    <a:pt x="925" y="22412"/>
                    <a:pt x="828" y="22547"/>
                  </a:cubicBezTo>
                  <a:cubicBezTo>
                    <a:pt x="396" y="23148"/>
                    <a:pt x="22" y="23950"/>
                    <a:pt x="13" y="24698"/>
                  </a:cubicBezTo>
                  <a:cubicBezTo>
                    <a:pt x="0" y="25481"/>
                    <a:pt x="196" y="26256"/>
                    <a:pt x="516" y="26968"/>
                  </a:cubicBezTo>
                  <a:cubicBezTo>
                    <a:pt x="828" y="27653"/>
                    <a:pt x="1304" y="28264"/>
                    <a:pt x="1897" y="28732"/>
                  </a:cubicBezTo>
                  <a:cubicBezTo>
                    <a:pt x="2004" y="28816"/>
                    <a:pt x="2115" y="28886"/>
                    <a:pt x="2217" y="28967"/>
                  </a:cubicBezTo>
                  <a:cubicBezTo>
                    <a:pt x="2324" y="29172"/>
                    <a:pt x="2435" y="29373"/>
                    <a:pt x="2551" y="29572"/>
                  </a:cubicBezTo>
                  <a:cubicBezTo>
                    <a:pt x="2591" y="29969"/>
                    <a:pt x="2533" y="30374"/>
                    <a:pt x="2582" y="30770"/>
                  </a:cubicBezTo>
                  <a:cubicBezTo>
                    <a:pt x="2818" y="32729"/>
                    <a:pt x="4710" y="33406"/>
                    <a:pt x="6219" y="34208"/>
                  </a:cubicBezTo>
                  <a:cubicBezTo>
                    <a:pt x="6981" y="34617"/>
                    <a:pt x="7444" y="35244"/>
                    <a:pt x="8085" y="35792"/>
                  </a:cubicBezTo>
                  <a:cubicBezTo>
                    <a:pt x="8727" y="36340"/>
                    <a:pt x="9464" y="36598"/>
                    <a:pt x="10278" y="36598"/>
                  </a:cubicBezTo>
                  <a:cubicBezTo>
                    <a:pt x="10417" y="36598"/>
                    <a:pt x="10559" y="36591"/>
                    <a:pt x="10703" y="36576"/>
                  </a:cubicBezTo>
                  <a:cubicBezTo>
                    <a:pt x="11442" y="36500"/>
                    <a:pt x="12182" y="36349"/>
                    <a:pt x="12916" y="36189"/>
                  </a:cubicBezTo>
                  <a:cubicBezTo>
                    <a:pt x="12992" y="36189"/>
                    <a:pt x="13072" y="36189"/>
                    <a:pt x="13148" y="36185"/>
                  </a:cubicBezTo>
                  <a:cubicBezTo>
                    <a:pt x="13205" y="36197"/>
                    <a:pt x="13259" y="36211"/>
                    <a:pt x="13316" y="36220"/>
                  </a:cubicBezTo>
                  <a:cubicBezTo>
                    <a:pt x="13791" y="36296"/>
                    <a:pt x="14251" y="36323"/>
                    <a:pt x="14709" y="36323"/>
                  </a:cubicBezTo>
                  <a:cubicBezTo>
                    <a:pt x="15246" y="36323"/>
                    <a:pt x="15781" y="36286"/>
                    <a:pt x="16335" y="36242"/>
                  </a:cubicBezTo>
                  <a:cubicBezTo>
                    <a:pt x="16469" y="36228"/>
                    <a:pt x="16598" y="36171"/>
                    <a:pt x="16700" y="36086"/>
                  </a:cubicBezTo>
                  <a:cubicBezTo>
                    <a:pt x="18196" y="36958"/>
                    <a:pt x="19915" y="37455"/>
                    <a:pt x="21634" y="37455"/>
                  </a:cubicBezTo>
                  <a:cubicBezTo>
                    <a:pt x="21988" y="37455"/>
                    <a:pt x="22341" y="37434"/>
                    <a:pt x="22693" y="37391"/>
                  </a:cubicBezTo>
                  <a:cubicBezTo>
                    <a:pt x="23418" y="37297"/>
                    <a:pt x="24127" y="37137"/>
                    <a:pt x="24807" y="36861"/>
                  </a:cubicBezTo>
                  <a:cubicBezTo>
                    <a:pt x="25218" y="36696"/>
                    <a:pt x="25613" y="36473"/>
                    <a:pt x="26041" y="36345"/>
                  </a:cubicBezTo>
                  <a:cubicBezTo>
                    <a:pt x="26188" y="36301"/>
                    <a:pt x="26328" y="36282"/>
                    <a:pt x="26464" y="36282"/>
                  </a:cubicBezTo>
                  <a:cubicBezTo>
                    <a:pt x="26770" y="36282"/>
                    <a:pt x="27058" y="36377"/>
                    <a:pt x="27372" y="36500"/>
                  </a:cubicBezTo>
                  <a:cubicBezTo>
                    <a:pt x="28788" y="37049"/>
                    <a:pt x="30224" y="37390"/>
                    <a:pt x="31715" y="37390"/>
                  </a:cubicBezTo>
                  <a:cubicBezTo>
                    <a:pt x="32099" y="37390"/>
                    <a:pt x="32487" y="37367"/>
                    <a:pt x="32879" y="37319"/>
                  </a:cubicBezTo>
                  <a:cubicBezTo>
                    <a:pt x="33974" y="37186"/>
                    <a:pt x="34968" y="36865"/>
                    <a:pt x="35996" y="36478"/>
                  </a:cubicBezTo>
                  <a:cubicBezTo>
                    <a:pt x="36483" y="36295"/>
                    <a:pt x="36933" y="36168"/>
                    <a:pt x="37380" y="36168"/>
                  </a:cubicBezTo>
                  <a:cubicBezTo>
                    <a:pt x="37509" y="36168"/>
                    <a:pt x="37638" y="36179"/>
                    <a:pt x="37768" y="36202"/>
                  </a:cubicBezTo>
                  <a:cubicBezTo>
                    <a:pt x="38970" y="38112"/>
                    <a:pt x="40515" y="39777"/>
                    <a:pt x="42309" y="41139"/>
                  </a:cubicBezTo>
                  <a:cubicBezTo>
                    <a:pt x="44099" y="42493"/>
                    <a:pt x="46368" y="43814"/>
                    <a:pt x="48687" y="43814"/>
                  </a:cubicBezTo>
                  <a:cubicBezTo>
                    <a:pt x="48785" y="43814"/>
                    <a:pt x="48884" y="43811"/>
                    <a:pt x="48983" y="43807"/>
                  </a:cubicBezTo>
                  <a:cubicBezTo>
                    <a:pt x="52982" y="38807"/>
                    <a:pt x="55986" y="33023"/>
                    <a:pt x="57866" y="26905"/>
                  </a:cubicBezTo>
                  <a:cubicBezTo>
                    <a:pt x="57835" y="26901"/>
                    <a:pt x="57808" y="26901"/>
                    <a:pt x="57776" y="26897"/>
                  </a:cubicBezTo>
                  <a:cubicBezTo>
                    <a:pt x="57065" y="26821"/>
                    <a:pt x="56360" y="26718"/>
                    <a:pt x="55657" y="26589"/>
                  </a:cubicBezTo>
                  <a:cubicBezTo>
                    <a:pt x="54317" y="26349"/>
                    <a:pt x="52994" y="26024"/>
                    <a:pt x="51686" y="25637"/>
                  </a:cubicBezTo>
                  <a:cubicBezTo>
                    <a:pt x="49108" y="24875"/>
                    <a:pt x="46601" y="23870"/>
                    <a:pt x="44179" y="22703"/>
                  </a:cubicBezTo>
                  <a:cubicBezTo>
                    <a:pt x="42002" y="21657"/>
                    <a:pt x="39798" y="20383"/>
                    <a:pt x="38396" y="18353"/>
                  </a:cubicBezTo>
                  <a:cubicBezTo>
                    <a:pt x="37029" y="16380"/>
                    <a:pt x="36415" y="14034"/>
                    <a:pt x="36237" y="11666"/>
                  </a:cubicBezTo>
                  <a:cubicBezTo>
                    <a:pt x="36117" y="10080"/>
                    <a:pt x="36175" y="8460"/>
                    <a:pt x="36312" y="6874"/>
                  </a:cubicBezTo>
                  <a:cubicBezTo>
                    <a:pt x="36388" y="6034"/>
                    <a:pt x="36491" y="5197"/>
                    <a:pt x="36611" y="4359"/>
                  </a:cubicBezTo>
                  <a:cubicBezTo>
                    <a:pt x="36651" y="4083"/>
                    <a:pt x="36695" y="3802"/>
                    <a:pt x="36740" y="3522"/>
                  </a:cubicBezTo>
                  <a:cubicBezTo>
                    <a:pt x="37305" y="2606"/>
                    <a:pt x="37777" y="1665"/>
                    <a:pt x="37853" y="557"/>
                  </a:cubicBezTo>
                  <a:cubicBezTo>
                    <a:pt x="37877" y="252"/>
                    <a:pt x="37580" y="1"/>
                    <a:pt x="37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f3ea9f085e_0_1646"/>
            <p:cNvSpPr/>
            <p:nvPr/>
          </p:nvSpPr>
          <p:spPr>
            <a:xfrm>
              <a:off x="2402225" y="2912550"/>
              <a:ext cx="224975" cy="147100"/>
            </a:xfrm>
            <a:custGeom>
              <a:avLst/>
              <a:gdLst/>
              <a:ahLst/>
              <a:cxnLst/>
              <a:rect l="l" t="t" r="r" b="b"/>
              <a:pathLst>
                <a:path w="8999" h="5884" extrusionOk="0">
                  <a:moveTo>
                    <a:pt x="204" y="0"/>
                  </a:moveTo>
                  <a:cubicBezTo>
                    <a:pt x="100" y="0"/>
                    <a:pt x="0" y="86"/>
                    <a:pt x="23" y="229"/>
                  </a:cubicBezTo>
                  <a:cubicBezTo>
                    <a:pt x="331" y="1965"/>
                    <a:pt x="1831" y="3186"/>
                    <a:pt x="3318" y="3952"/>
                  </a:cubicBezTo>
                  <a:cubicBezTo>
                    <a:pt x="4160" y="4383"/>
                    <a:pt x="5046" y="4708"/>
                    <a:pt x="5927" y="5037"/>
                  </a:cubicBezTo>
                  <a:cubicBezTo>
                    <a:pt x="6889" y="5399"/>
                    <a:pt x="7869" y="5795"/>
                    <a:pt x="8901" y="5884"/>
                  </a:cubicBezTo>
                  <a:cubicBezTo>
                    <a:pt x="8903" y="5884"/>
                    <a:pt x="8904" y="5884"/>
                    <a:pt x="8906" y="5884"/>
                  </a:cubicBezTo>
                  <a:cubicBezTo>
                    <a:pt x="8991" y="5884"/>
                    <a:pt x="8998" y="5772"/>
                    <a:pt x="8942" y="5732"/>
                  </a:cubicBezTo>
                  <a:cubicBezTo>
                    <a:pt x="7458" y="4663"/>
                    <a:pt x="5535" y="4330"/>
                    <a:pt x="3901" y="3555"/>
                  </a:cubicBezTo>
                  <a:cubicBezTo>
                    <a:pt x="2361" y="2830"/>
                    <a:pt x="1043" y="1739"/>
                    <a:pt x="385" y="132"/>
                  </a:cubicBezTo>
                  <a:cubicBezTo>
                    <a:pt x="348" y="41"/>
                    <a:pt x="275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f3ea9f085e_0_1646"/>
            <p:cNvSpPr/>
            <p:nvPr/>
          </p:nvSpPr>
          <p:spPr>
            <a:xfrm>
              <a:off x="2613825" y="2881100"/>
              <a:ext cx="1078600" cy="137700"/>
            </a:xfrm>
            <a:custGeom>
              <a:avLst/>
              <a:gdLst/>
              <a:ahLst/>
              <a:cxnLst/>
              <a:rect l="l" t="t" r="r" b="b"/>
              <a:pathLst>
                <a:path w="43144" h="5508" extrusionOk="0">
                  <a:moveTo>
                    <a:pt x="42618" y="1"/>
                  </a:moveTo>
                  <a:lnTo>
                    <a:pt x="42618" y="5"/>
                  </a:lnTo>
                  <a:cubicBezTo>
                    <a:pt x="42792" y="40"/>
                    <a:pt x="42970" y="71"/>
                    <a:pt x="43143" y="102"/>
                  </a:cubicBezTo>
                  <a:cubicBezTo>
                    <a:pt x="42970" y="71"/>
                    <a:pt x="42796" y="36"/>
                    <a:pt x="42618" y="1"/>
                  </a:cubicBezTo>
                  <a:close/>
                  <a:moveTo>
                    <a:pt x="1" y="5463"/>
                  </a:moveTo>
                  <a:lnTo>
                    <a:pt x="1" y="5467"/>
                  </a:lnTo>
                  <a:cubicBezTo>
                    <a:pt x="130" y="5485"/>
                    <a:pt x="264" y="5498"/>
                    <a:pt x="397" y="5508"/>
                  </a:cubicBezTo>
                  <a:cubicBezTo>
                    <a:pt x="264" y="5498"/>
                    <a:pt x="130" y="5481"/>
                    <a:pt x="1" y="5463"/>
                  </a:cubicBezTo>
                  <a:close/>
                </a:path>
              </a:pathLst>
            </a:custGeom>
            <a:solidFill>
              <a:srgbClr val="CA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f3ea9f085e_0_1646"/>
            <p:cNvSpPr/>
            <p:nvPr/>
          </p:nvSpPr>
          <p:spPr>
            <a:xfrm>
              <a:off x="3527450" y="2953900"/>
              <a:ext cx="189350" cy="51975"/>
            </a:xfrm>
            <a:custGeom>
              <a:avLst/>
              <a:gdLst/>
              <a:ahLst/>
              <a:cxnLst/>
              <a:rect l="l" t="t" r="r" b="b"/>
              <a:pathLst>
                <a:path w="7574" h="2079" extrusionOk="0">
                  <a:moveTo>
                    <a:pt x="1674" y="0"/>
                  </a:moveTo>
                  <a:cubicBezTo>
                    <a:pt x="1126" y="289"/>
                    <a:pt x="570" y="547"/>
                    <a:pt x="0" y="770"/>
                  </a:cubicBezTo>
                  <a:cubicBezTo>
                    <a:pt x="1389" y="1059"/>
                    <a:pt x="2796" y="1291"/>
                    <a:pt x="4190" y="1540"/>
                  </a:cubicBezTo>
                  <a:cubicBezTo>
                    <a:pt x="4987" y="1678"/>
                    <a:pt x="5779" y="1821"/>
                    <a:pt x="6572" y="1963"/>
                  </a:cubicBezTo>
                  <a:cubicBezTo>
                    <a:pt x="6767" y="1999"/>
                    <a:pt x="6968" y="2039"/>
                    <a:pt x="7168" y="2079"/>
                  </a:cubicBezTo>
                  <a:cubicBezTo>
                    <a:pt x="7307" y="1737"/>
                    <a:pt x="7440" y="1398"/>
                    <a:pt x="7574" y="1055"/>
                  </a:cubicBezTo>
                  <a:cubicBezTo>
                    <a:pt x="7457" y="1033"/>
                    <a:pt x="7342" y="1015"/>
                    <a:pt x="7221" y="993"/>
                  </a:cubicBezTo>
                  <a:lnTo>
                    <a:pt x="5209" y="628"/>
                  </a:lnTo>
                  <a:cubicBezTo>
                    <a:pt x="4034" y="414"/>
                    <a:pt x="2854" y="204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f3ea9f085e_0_1646"/>
            <p:cNvSpPr/>
            <p:nvPr/>
          </p:nvSpPr>
          <p:spPr>
            <a:xfrm>
              <a:off x="3255725" y="2950550"/>
              <a:ext cx="362900" cy="220075"/>
            </a:xfrm>
            <a:custGeom>
              <a:avLst/>
              <a:gdLst/>
              <a:ahLst/>
              <a:cxnLst/>
              <a:rect l="l" t="t" r="r" b="b"/>
              <a:pathLst>
                <a:path w="14516" h="8803" extrusionOk="0">
                  <a:moveTo>
                    <a:pt x="1" y="1"/>
                  </a:moveTo>
                  <a:cubicBezTo>
                    <a:pt x="1947" y="2200"/>
                    <a:pt x="4178" y="4141"/>
                    <a:pt x="6675" y="5708"/>
                  </a:cubicBezTo>
                  <a:cubicBezTo>
                    <a:pt x="7801" y="6421"/>
                    <a:pt x="8981" y="7048"/>
                    <a:pt x="10201" y="7582"/>
                  </a:cubicBezTo>
                  <a:cubicBezTo>
                    <a:pt x="11390" y="8104"/>
                    <a:pt x="12646" y="8642"/>
                    <a:pt x="13941" y="8798"/>
                  </a:cubicBezTo>
                  <a:cubicBezTo>
                    <a:pt x="13959" y="8802"/>
                    <a:pt x="13972" y="8802"/>
                    <a:pt x="13986" y="8802"/>
                  </a:cubicBezTo>
                  <a:cubicBezTo>
                    <a:pt x="14360" y="8802"/>
                    <a:pt x="14516" y="8170"/>
                    <a:pt x="14155" y="8019"/>
                  </a:cubicBezTo>
                  <a:cubicBezTo>
                    <a:pt x="13100" y="7565"/>
                    <a:pt x="11982" y="7275"/>
                    <a:pt x="10918" y="6834"/>
                  </a:cubicBezTo>
                  <a:cubicBezTo>
                    <a:pt x="9868" y="6394"/>
                    <a:pt x="8843" y="5878"/>
                    <a:pt x="7855" y="5303"/>
                  </a:cubicBezTo>
                  <a:cubicBezTo>
                    <a:pt x="5855" y="4136"/>
                    <a:pt x="4012" y="2720"/>
                    <a:pt x="2347" y="1113"/>
                  </a:cubicBezTo>
                  <a:cubicBezTo>
                    <a:pt x="2294" y="1060"/>
                    <a:pt x="2241" y="1006"/>
                    <a:pt x="2187" y="957"/>
                  </a:cubicBezTo>
                  <a:cubicBezTo>
                    <a:pt x="1439" y="690"/>
                    <a:pt x="709" y="36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f3ea9f085e_0_1646"/>
            <p:cNvSpPr/>
            <p:nvPr/>
          </p:nvSpPr>
          <p:spPr>
            <a:xfrm>
              <a:off x="2866500" y="3020225"/>
              <a:ext cx="230975" cy="43225"/>
            </a:xfrm>
            <a:custGeom>
              <a:avLst/>
              <a:gdLst/>
              <a:ahLst/>
              <a:cxnLst/>
              <a:rect l="l" t="t" r="r" b="b"/>
              <a:pathLst>
                <a:path w="9239" h="1729" extrusionOk="0">
                  <a:moveTo>
                    <a:pt x="8994" y="1"/>
                  </a:moveTo>
                  <a:cubicBezTo>
                    <a:pt x="8981" y="1"/>
                    <a:pt x="8963" y="5"/>
                    <a:pt x="8949" y="9"/>
                  </a:cubicBezTo>
                  <a:cubicBezTo>
                    <a:pt x="7325" y="361"/>
                    <a:pt x="5708" y="713"/>
                    <a:pt x="4052" y="882"/>
                  </a:cubicBezTo>
                  <a:cubicBezTo>
                    <a:pt x="3487" y="940"/>
                    <a:pt x="2917" y="980"/>
                    <a:pt x="2351" y="1007"/>
                  </a:cubicBezTo>
                  <a:cubicBezTo>
                    <a:pt x="1594" y="1301"/>
                    <a:pt x="815" y="1505"/>
                    <a:pt x="68" y="1622"/>
                  </a:cubicBezTo>
                  <a:cubicBezTo>
                    <a:pt x="45" y="1657"/>
                    <a:pt x="23" y="1692"/>
                    <a:pt x="0" y="1723"/>
                  </a:cubicBezTo>
                  <a:cubicBezTo>
                    <a:pt x="76" y="1723"/>
                    <a:pt x="148" y="1728"/>
                    <a:pt x="224" y="1728"/>
                  </a:cubicBezTo>
                  <a:cubicBezTo>
                    <a:pt x="1212" y="1728"/>
                    <a:pt x="2209" y="1653"/>
                    <a:pt x="3171" y="1559"/>
                  </a:cubicBezTo>
                  <a:cubicBezTo>
                    <a:pt x="5156" y="1363"/>
                    <a:pt x="7165" y="1024"/>
                    <a:pt x="9043" y="344"/>
                  </a:cubicBezTo>
                  <a:cubicBezTo>
                    <a:pt x="9239" y="276"/>
                    <a:pt x="9181" y="1"/>
                    <a:pt x="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f3ea9f085e_0_1646"/>
            <p:cNvSpPr/>
            <p:nvPr/>
          </p:nvSpPr>
          <p:spPr>
            <a:xfrm>
              <a:off x="3150450" y="2746400"/>
              <a:ext cx="364875" cy="742525"/>
            </a:xfrm>
            <a:custGeom>
              <a:avLst/>
              <a:gdLst/>
              <a:ahLst/>
              <a:cxnLst/>
              <a:rect l="l" t="t" r="r" b="b"/>
              <a:pathLst>
                <a:path w="14595" h="29701" extrusionOk="0">
                  <a:moveTo>
                    <a:pt x="7904" y="1"/>
                  </a:moveTo>
                  <a:cubicBezTo>
                    <a:pt x="7565" y="1"/>
                    <a:pt x="7216" y="76"/>
                    <a:pt x="6932" y="166"/>
                  </a:cubicBezTo>
                  <a:cubicBezTo>
                    <a:pt x="6807" y="206"/>
                    <a:pt x="6688" y="254"/>
                    <a:pt x="6567" y="308"/>
                  </a:cubicBezTo>
                  <a:cubicBezTo>
                    <a:pt x="6539" y="306"/>
                    <a:pt x="6511" y="305"/>
                    <a:pt x="6483" y="305"/>
                  </a:cubicBezTo>
                  <a:cubicBezTo>
                    <a:pt x="5480" y="305"/>
                    <a:pt x="4672" y="1520"/>
                    <a:pt x="4376" y="2338"/>
                  </a:cubicBezTo>
                  <a:cubicBezTo>
                    <a:pt x="3941" y="3558"/>
                    <a:pt x="4168" y="4867"/>
                    <a:pt x="4319" y="6127"/>
                  </a:cubicBezTo>
                  <a:cubicBezTo>
                    <a:pt x="4199" y="7707"/>
                    <a:pt x="3571" y="9159"/>
                    <a:pt x="3206" y="10705"/>
                  </a:cubicBezTo>
                  <a:cubicBezTo>
                    <a:pt x="3184" y="10806"/>
                    <a:pt x="3162" y="10913"/>
                    <a:pt x="3139" y="11020"/>
                  </a:cubicBezTo>
                  <a:cubicBezTo>
                    <a:pt x="2716" y="12240"/>
                    <a:pt x="2689" y="13580"/>
                    <a:pt x="3077" y="14818"/>
                  </a:cubicBezTo>
                  <a:cubicBezTo>
                    <a:pt x="3135" y="15005"/>
                    <a:pt x="3246" y="15129"/>
                    <a:pt x="3380" y="15205"/>
                  </a:cubicBezTo>
                  <a:cubicBezTo>
                    <a:pt x="3104" y="16101"/>
                    <a:pt x="3250" y="17093"/>
                    <a:pt x="3273" y="18015"/>
                  </a:cubicBezTo>
                  <a:cubicBezTo>
                    <a:pt x="3277" y="18327"/>
                    <a:pt x="3287" y="18639"/>
                    <a:pt x="3291" y="18949"/>
                  </a:cubicBezTo>
                  <a:cubicBezTo>
                    <a:pt x="3219" y="18820"/>
                    <a:pt x="3135" y="18696"/>
                    <a:pt x="3041" y="18571"/>
                  </a:cubicBezTo>
                  <a:cubicBezTo>
                    <a:pt x="2582" y="17957"/>
                    <a:pt x="2013" y="17490"/>
                    <a:pt x="1376" y="17075"/>
                  </a:cubicBezTo>
                  <a:cubicBezTo>
                    <a:pt x="1280" y="17012"/>
                    <a:pt x="1175" y="16984"/>
                    <a:pt x="1072" y="16984"/>
                  </a:cubicBezTo>
                  <a:cubicBezTo>
                    <a:pt x="748" y="16984"/>
                    <a:pt x="438" y="17265"/>
                    <a:pt x="441" y="17610"/>
                  </a:cubicBezTo>
                  <a:cubicBezTo>
                    <a:pt x="450" y="18968"/>
                    <a:pt x="1523" y="20326"/>
                    <a:pt x="2734" y="20850"/>
                  </a:cubicBezTo>
                  <a:cubicBezTo>
                    <a:pt x="2854" y="20904"/>
                    <a:pt x="2966" y="20931"/>
                    <a:pt x="3073" y="20931"/>
                  </a:cubicBezTo>
                  <a:cubicBezTo>
                    <a:pt x="3161" y="20931"/>
                    <a:pt x="3246" y="20913"/>
                    <a:pt x="3330" y="20877"/>
                  </a:cubicBezTo>
                  <a:cubicBezTo>
                    <a:pt x="3335" y="21060"/>
                    <a:pt x="3340" y="21243"/>
                    <a:pt x="3344" y="21425"/>
                  </a:cubicBezTo>
                  <a:cubicBezTo>
                    <a:pt x="3353" y="22040"/>
                    <a:pt x="3349" y="22654"/>
                    <a:pt x="3353" y="23269"/>
                  </a:cubicBezTo>
                  <a:cubicBezTo>
                    <a:pt x="3015" y="22531"/>
                    <a:pt x="2208" y="22233"/>
                    <a:pt x="1415" y="22233"/>
                  </a:cubicBezTo>
                  <a:cubicBezTo>
                    <a:pt x="1142" y="22233"/>
                    <a:pt x="870" y="22268"/>
                    <a:pt x="619" y="22334"/>
                  </a:cubicBezTo>
                  <a:cubicBezTo>
                    <a:pt x="201" y="22445"/>
                    <a:pt x="1" y="22948"/>
                    <a:pt x="219" y="23318"/>
                  </a:cubicBezTo>
                  <a:cubicBezTo>
                    <a:pt x="796" y="24294"/>
                    <a:pt x="1883" y="24813"/>
                    <a:pt x="2973" y="24813"/>
                  </a:cubicBezTo>
                  <a:cubicBezTo>
                    <a:pt x="3101" y="24813"/>
                    <a:pt x="3229" y="24806"/>
                    <a:pt x="3357" y="24791"/>
                  </a:cubicBezTo>
                  <a:lnTo>
                    <a:pt x="3357" y="24791"/>
                  </a:lnTo>
                  <a:cubicBezTo>
                    <a:pt x="3353" y="25321"/>
                    <a:pt x="3349" y="25851"/>
                    <a:pt x="3340" y="26380"/>
                  </a:cubicBezTo>
                  <a:cubicBezTo>
                    <a:pt x="3274" y="26350"/>
                    <a:pt x="3203" y="26332"/>
                    <a:pt x="3129" y="26332"/>
                  </a:cubicBezTo>
                  <a:cubicBezTo>
                    <a:pt x="3107" y="26332"/>
                    <a:pt x="3085" y="26333"/>
                    <a:pt x="3063" y="26336"/>
                  </a:cubicBezTo>
                  <a:cubicBezTo>
                    <a:pt x="2890" y="26367"/>
                    <a:pt x="2747" y="26353"/>
                    <a:pt x="2547" y="26452"/>
                  </a:cubicBezTo>
                  <a:cubicBezTo>
                    <a:pt x="2378" y="26536"/>
                    <a:pt x="2222" y="26634"/>
                    <a:pt x="2071" y="26754"/>
                  </a:cubicBezTo>
                  <a:cubicBezTo>
                    <a:pt x="1839" y="26933"/>
                    <a:pt x="1616" y="27128"/>
                    <a:pt x="1411" y="27342"/>
                  </a:cubicBezTo>
                  <a:cubicBezTo>
                    <a:pt x="1158" y="27605"/>
                    <a:pt x="877" y="27894"/>
                    <a:pt x="775" y="28260"/>
                  </a:cubicBezTo>
                  <a:cubicBezTo>
                    <a:pt x="646" y="28696"/>
                    <a:pt x="842" y="29190"/>
                    <a:pt x="1238" y="29417"/>
                  </a:cubicBezTo>
                  <a:cubicBezTo>
                    <a:pt x="1415" y="29516"/>
                    <a:pt x="1617" y="29560"/>
                    <a:pt x="1820" y="29560"/>
                  </a:cubicBezTo>
                  <a:cubicBezTo>
                    <a:pt x="1963" y="29560"/>
                    <a:pt x="2108" y="29538"/>
                    <a:pt x="2245" y="29497"/>
                  </a:cubicBezTo>
                  <a:cubicBezTo>
                    <a:pt x="2565" y="29408"/>
                    <a:pt x="2810" y="29221"/>
                    <a:pt x="3068" y="29012"/>
                  </a:cubicBezTo>
                  <a:cubicBezTo>
                    <a:pt x="3237" y="28874"/>
                    <a:pt x="3393" y="28718"/>
                    <a:pt x="3544" y="28558"/>
                  </a:cubicBezTo>
                  <a:cubicBezTo>
                    <a:pt x="3647" y="28784"/>
                    <a:pt x="3767" y="28998"/>
                    <a:pt x="3949" y="29181"/>
                  </a:cubicBezTo>
                  <a:cubicBezTo>
                    <a:pt x="4255" y="29487"/>
                    <a:pt x="4717" y="29700"/>
                    <a:pt x="5159" y="29700"/>
                  </a:cubicBezTo>
                  <a:cubicBezTo>
                    <a:pt x="5488" y="29700"/>
                    <a:pt x="5807" y="29582"/>
                    <a:pt x="6042" y="29297"/>
                  </a:cubicBezTo>
                  <a:cubicBezTo>
                    <a:pt x="6318" y="28963"/>
                    <a:pt x="6327" y="28566"/>
                    <a:pt x="6042" y="28229"/>
                  </a:cubicBezTo>
                  <a:cubicBezTo>
                    <a:pt x="5539" y="27636"/>
                    <a:pt x="5040" y="27039"/>
                    <a:pt x="4537" y="26443"/>
                  </a:cubicBezTo>
                  <a:cubicBezTo>
                    <a:pt x="4528" y="26429"/>
                    <a:pt x="4515" y="26421"/>
                    <a:pt x="4501" y="26412"/>
                  </a:cubicBezTo>
                  <a:cubicBezTo>
                    <a:pt x="4515" y="25886"/>
                    <a:pt x="4520" y="25365"/>
                    <a:pt x="4524" y="24840"/>
                  </a:cubicBezTo>
                  <a:lnTo>
                    <a:pt x="4524" y="24751"/>
                  </a:lnTo>
                  <a:cubicBezTo>
                    <a:pt x="4584" y="24754"/>
                    <a:pt x="4644" y="24756"/>
                    <a:pt x="4704" y="24756"/>
                  </a:cubicBezTo>
                  <a:cubicBezTo>
                    <a:pt x="5215" y="24756"/>
                    <a:pt x="5727" y="24619"/>
                    <a:pt x="6158" y="24360"/>
                  </a:cubicBezTo>
                  <a:cubicBezTo>
                    <a:pt x="6563" y="24119"/>
                    <a:pt x="6968" y="23745"/>
                    <a:pt x="7084" y="23269"/>
                  </a:cubicBezTo>
                  <a:cubicBezTo>
                    <a:pt x="7204" y="22765"/>
                    <a:pt x="6932" y="22272"/>
                    <a:pt x="6501" y="22017"/>
                  </a:cubicBezTo>
                  <a:cubicBezTo>
                    <a:pt x="6287" y="21890"/>
                    <a:pt x="6041" y="21828"/>
                    <a:pt x="5794" y="21828"/>
                  </a:cubicBezTo>
                  <a:cubicBezTo>
                    <a:pt x="5568" y="21828"/>
                    <a:pt x="5343" y="21880"/>
                    <a:pt x="5143" y="21978"/>
                  </a:cubicBezTo>
                  <a:cubicBezTo>
                    <a:pt x="4889" y="22102"/>
                    <a:pt x="4697" y="22284"/>
                    <a:pt x="4515" y="22485"/>
                  </a:cubicBezTo>
                  <a:cubicBezTo>
                    <a:pt x="4510" y="22128"/>
                    <a:pt x="4515" y="21777"/>
                    <a:pt x="4510" y="21425"/>
                  </a:cubicBezTo>
                  <a:cubicBezTo>
                    <a:pt x="4506" y="21127"/>
                    <a:pt x="4497" y="20824"/>
                    <a:pt x="4489" y="20526"/>
                  </a:cubicBezTo>
                  <a:cubicBezTo>
                    <a:pt x="5196" y="20392"/>
                    <a:pt x="5891" y="20170"/>
                    <a:pt x="6416" y="19648"/>
                  </a:cubicBezTo>
                  <a:cubicBezTo>
                    <a:pt x="7066" y="19003"/>
                    <a:pt x="7288" y="18082"/>
                    <a:pt x="6910" y="17240"/>
                  </a:cubicBezTo>
                  <a:cubicBezTo>
                    <a:pt x="6806" y="17008"/>
                    <a:pt x="6594" y="16913"/>
                    <a:pt x="6373" y="16913"/>
                  </a:cubicBezTo>
                  <a:cubicBezTo>
                    <a:pt x="6179" y="16913"/>
                    <a:pt x="5978" y="16986"/>
                    <a:pt x="5837" y="17102"/>
                  </a:cubicBezTo>
                  <a:cubicBezTo>
                    <a:pt x="5361" y="17498"/>
                    <a:pt x="4880" y="17899"/>
                    <a:pt x="4403" y="18296"/>
                  </a:cubicBezTo>
                  <a:cubicBezTo>
                    <a:pt x="4399" y="18232"/>
                    <a:pt x="4399" y="18171"/>
                    <a:pt x="4395" y="18109"/>
                  </a:cubicBezTo>
                  <a:cubicBezTo>
                    <a:pt x="4355" y="17427"/>
                    <a:pt x="4376" y="16675"/>
                    <a:pt x="4248" y="15976"/>
                  </a:cubicBezTo>
                  <a:cubicBezTo>
                    <a:pt x="4600" y="15842"/>
                    <a:pt x="4791" y="15566"/>
                    <a:pt x="5067" y="15312"/>
                  </a:cubicBezTo>
                  <a:cubicBezTo>
                    <a:pt x="5317" y="15080"/>
                    <a:pt x="5588" y="14880"/>
                    <a:pt x="5868" y="14685"/>
                  </a:cubicBezTo>
                  <a:cubicBezTo>
                    <a:pt x="6416" y="14306"/>
                    <a:pt x="6994" y="13964"/>
                    <a:pt x="7543" y="13572"/>
                  </a:cubicBezTo>
                  <a:cubicBezTo>
                    <a:pt x="8790" y="12681"/>
                    <a:pt x="9644" y="11590"/>
                    <a:pt x="10018" y="10081"/>
                  </a:cubicBezTo>
                  <a:cubicBezTo>
                    <a:pt x="10378" y="8634"/>
                    <a:pt x="10329" y="6991"/>
                    <a:pt x="11104" y="5673"/>
                  </a:cubicBezTo>
                  <a:cubicBezTo>
                    <a:pt x="11447" y="5089"/>
                    <a:pt x="11932" y="4600"/>
                    <a:pt x="12503" y="4240"/>
                  </a:cubicBezTo>
                  <a:cubicBezTo>
                    <a:pt x="13090" y="3870"/>
                    <a:pt x="13882" y="3759"/>
                    <a:pt x="14412" y="3322"/>
                  </a:cubicBezTo>
                  <a:cubicBezTo>
                    <a:pt x="14595" y="3166"/>
                    <a:pt x="14546" y="2810"/>
                    <a:pt x="14332" y="2708"/>
                  </a:cubicBezTo>
                  <a:cubicBezTo>
                    <a:pt x="14122" y="2606"/>
                    <a:pt x="13894" y="2562"/>
                    <a:pt x="13660" y="2562"/>
                  </a:cubicBezTo>
                  <a:cubicBezTo>
                    <a:pt x="12757" y="2562"/>
                    <a:pt x="11741" y="3210"/>
                    <a:pt x="11126" y="3706"/>
                  </a:cubicBezTo>
                  <a:cubicBezTo>
                    <a:pt x="10183" y="4466"/>
                    <a:pt x="9569" y="5531"/>
                    <a:pt x="9256" y="6698"/>
                  </a:cubicBezTo>
                  <a:cubicBezTo>
                    <a:pt x="8932" y="7921"/>
                    <a:pt x="8927" y="9221"/>
                    <a:pt x="8478" y="10419"/>
                  </a:cubicBezTo>
                  <a:cubicBezTo>
                    <a:pt x="8077" y="11479"/>
                    <a:pt x="7208" y="12151"/>
                    <a:pt x="6291" y="12752"/>
                  </a:cubicBezTo>
                  <a:cubicBezTo>
                    <a:pt x="5748" y="13109"/>
                    <a:pt x="5196" y="13446"/>
                    <a:pt x="4684" y="13843"/>
                  </a:cubicBezTo>
                  <a:cubicBezTo>
                    <a:pt x="4596" y="13910"/>
                    <a:pt x="4501" y="13976"/>
                    <a:pt x="4413" y="14048"/>
                  </a:cubicBezTo>
                  <a:cubicBezTo>
                    <a:pt x="4359" y="13643"/>
                    <a:pt x="4226" y="13220"/>
                    <a:pt x="4212" y="12855"/>
                  </a:cubicBezTo>
                  <a:cubicBezTo>
                    <a:pt x="4203" y="12565"/>
                    <a:pt x="4226" y="12275"/>
                    <a:pt x="4257" y="11991"/>
                  </a:cubicBezTo>
                  <a:cubicBezTo>
                    <a:pt x="4323" y="11626"/>
                    <a:pt x="4435" y="11270"/>
                    <a:pt x="4596" y="10927"/>
                  </a:cubicBezTo>
                  <a:cubicBezTo>
                    <a:pt x="4871" y="10335"/>
                    <a:pt x="5174" y="9809"/>
                    <a:pt x="5334" y="9172"/>
                  </a:cubicBezTo>
                  <a:cubicBezTo>
                    <a:pt x="5490" y="8545"/>
                    <a:pt x="5512" y="7904"/>
                    <a:pt x="5450" y="7263"/>
                  </a:cubicBezTo>
                  <a:cubicBezTo>
                    <a:pt x="5504" y="6982"/>
                    <a:pt x="5548" y="6698"/>
                    <a:pt x="5574" y="6412"/>
                  </a:cubicBezTo>
                  <a:cubicBezTo>
                    <a:pt x="5681" y="5121"/>
                    <a:pt x="5330" y="3607"/>
                    <a:pt x="5979" y="2418"/>
                  </a:cubicBezTo>
                  <a:cubicBezTo>
                    <a:pt x="6246" y="1933"/>
                    <a:pt x="6670" y="1600"/>
                    <a:pt x="7150" y="1345"/>
                  </a:cubicBezTo>
                  <a:cubicBezTo>
                    <a:pt x="7662" y="1078"/>
                    <a:pt x="8286" y="1127"/>
                    <a:pt x="8780" y="856"/>
                  </a:cubicBezTo>
                  <a:cubicBezTo>
                    <a:pt x="8967" y="753"/>
                    <a:pt x="9008" y="468"/>
                    <a:pt x="8847" y="317"/>
                  </a:cubicBezTo>
                  <a:cubicBezTo>
                    <a:pt x="8602" y="83"/>
                    <a:pt x="8258" y="1"/>
                    <a:pt x="7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f3ea9f085e_0_1646"/>
            <p:cNvSpPr/>
            <p:nvPr/>
          </p:nvSpPr>
          <p:spPr>
            <a:xfrm>
              <a:off x="4167025" y="2584575"/>
              <a:ext cx="1223700" cy="1678600"/>
            </a:xfrm>
            <a:custGeom>
              <a:avLst/>
              <a:gdLst/>
              <a:ahLst/>
              <a:cxnLst/>
              <a:rect l="l" t="t" r="r" b="b"/>
              <a:pathLst>
                <a:path w="48948" h="67144" extrusionOk="0">
                  <a:moveTo>
                    <a:pt x="48948" y="1"/>
                  </a:moveTo>
                  <a:lnTo>
                    <a:pt x="48948" y="1"/>
                  </a:lnTo>
                  <a:cubicBezTo>
                    <a:pt x="48796" y="241"/>
                    <a:pt x="48676" y="499"/>
                    <a:pt x="48596" y="775"/>
                  </a:cubicBezTo>
                  <a:cubicBezTo>
                    <a:pt x="47074" y="1875"/>
                    <a:pt x="44602" y="1951"/>
                    <a:pt x="42826" y="2422"/>
                  </a:cubicBezTo>
                  <a:cubicBezTo>
                    <a:pt x="41535" y="2761"/>
                    <a:pt x="40274" y="3326"/>
                    <a:pt x="39403" y="4257"/>
                  </a:cubicBezTo>
                  <a:cubicBezTo>
                    <a:pt x="38441" y="5276"/>
                    <a:pt x="37933" y="6519"/>
                    <a:pt x="37689" y="7814"/>
                  </a:cubicBezTo>
                  <a:cubicBezTo>
                    <a:pt x="37430" y="9181"/>
                    <a:pt x="37389" y="10553"/>
                    <a:pt x="37332" y="11932"/>
                  </a:cubicBezTo>
                  <a:cubicBezTo>
                    <a:pt x="37256" y="13651"/>
                    <a:pt x="37025" y="15361"/>
                    <a:pt x="36593" y="17034"/>
                  </a:cubicBezTo>
                  <a:cubicBezTo>
                    <a:pt x="35845" y="19924"/>
                    <a:pt x="34643" y="23161"/>
                    <a:pt x="32194" y="25289"/>
                  </a:cubicBezTo>
                  <a:cubicBezTo>
                    <a:pt x="31625" y="25788"/>
                    <a:pt x="30983" y="26193"/>
                    <a:pt x="30271" y="26518"/>
                  </a:cubicBezTo>
                  <a:cubicBezTo>
                    <a:pt x="29447" y="26892"/>
                    <a:pt x="28570" y="27159"/>
                    <a:pt x="27768" y="27564"/>
                  </a:cubicBezTo>
                  <a:cubicBezTo>
                    <a:pt x="26295" y="28317"/>
                    <a:pt x="25137" y="29439"/>
                    <a:pt x="23962" y="30508"/>
                  </a:cubicBezTo>
                  <a:cubicBezTo>
                    <a:pt x="22844" y="31523"/>
                    <a:pt x="21673" y="32413"/>
                    <a:pt x="20195" y="32996"/>
                  </a:cubicBezTo>
                  <a:cubicBezTo>
                    <a:pt x="18864" y="33517"/>
                    <a:pt x="17413" y="33802"/>
                    <a:pt x="15992" y="34055"/>
                  </a:cubicBezTo>
                  <a:cubicBezTo>
                    <a:pt x="13063" y="34568"/>
                    <a:pt x="9999" y="34902"/>
                    <a:pt x="7342" y="36192"/>
                  </a:cubicBezTo>
                  <a:cubicBezTo>
                    <a:pt x="5948" y="36870"/>
                    <a:pt x="4541" y="37867"/>
                    <a:pt x="3896" y="39184"/>
                  </a:cubicBezTo>
                  <a:cubicBezTo>
                    <a:pt x="3495" y="40012"/>
                    <a:pt x="3549" y="40792"/>
                    <a:pt x="3784" y="41656"/>
                  </a:cubicBezTo>
                  <a:cubicBezTo>
                    <a:pt x="3954" y="42266"/>
                    <a:pt x="3909" y="42693"/>
                    <a:pt x="3469" y="43205"/>
                  </a:cubicBezTo>
                  <a:cubicBezTo>
                    <a:pt x="2565" y="44251"/>
                    <a:pt x="1313" y="44954"/>
                    <a:pt x="695" y="46201"/>
                  </a:cubicBezTo>
                  <a:cubicBezTo>
                    <a:pt x="0" y="47604"/>
                    <a:pt x="35" y="49175"/>
                    <a:pt x="436" y="50644"/>
                  </a:cubicBezTo>
                  <a:cubicBezTo>
                    <a:pt x="859" y="52177"/>
                    <a:pt x="1732" y="53566"/>
                    <a:pt x="2555" y="54945"/>
                  </a:cubicBezTo>
                  <a:cubicBezTo>
                    <a:pt x="2965" y="55631"/>
                    <a:pt x="3383" y="56322"/>
                    <a:pt x="3699" y="57047"/>
                  </a:cubicBezTo>
                  <a:cubicBezTo>
                    <a:pt x="4047" y="57849"/>
                    <a:pt x="4243" y="58668"/>
                    <a:pt x="4408" y="59509"/>
                  </a:cubicBezTo>
                  <a:cubicBezTo>
                    <a:pt x="4714" y="61103"/>
                    <a:pt x="5285" y="62492"/>
                    <a:pt x="6541" y="63699"/>
                  </a:cubicBezTo>
                  <a:cubicBezTo>
                    <a:pt x="7644" y="64759"/>
                    <a:pt x="9069" y="65546"/>
                    <a:pt x="10516" y="66192"/>
                  </a:cubicBezTo>
                  <a:cubicBezTo>
                    <a:pt x="11618" y="66682"/>
                    <a:pt x="12813" y="67144"/>
                    <a:pt x="14013" y="67144"/>
                  </a:cubicBezTo>
                  <a:cubicBezTo>
                    <a:pt x="14603" y="67144"/>
                    <a:pt x="15193" y="67032"/>
                    <a:pt x="15774" y="66758"/>
                  </a:cubicBezTo>
                  <a:cubicBezTo>
                    <a:pt x="17150" y="66107"/>
                    <a:pt x="17907" y="64808"/>
                    <a:pt x="18650" y="63659"/>
                  </a:cubicBezTo>
                  <a:cubicBezTo>
                    <a:pt x="19982" y="61593"/>
                    <a:pt x="21954" y="60204"/>
                    <a:pt x="24260" y="59015"/>
                  </a:cubicBezTo>
                  <a:cubicBezTo>
                    <a:pt x="26638" y="57787"/>
                    <a:pt x="29171" y="56802"/>
                    <a:pt x="31469" y="55453"/>
                  </a:cubicBezTo>
                  <a:cubicBezTo>
                    <a:pt x="32630" y="54772"/>
                    <a:pt x="33748" y="54006"/>
                    <a:pt x="34683" y="53089"/>
                  </a:cubicBezTo>
                  <a:cubicBezTo>
                    <a:pt x="35729" y="52066"/>
                    <a:pt x="36397" y="50894"/>
                    <a:pt x="37145" y="49697"/>
                  </a:cubicBezTo>
                  <a:cubicBezTo>
                    <a:pt x="37510" y="49109"/>
                    <a:pt x="37919" y="48507"/>
                    <a:pt x="38538" y="48102"/>
                  </a:cubicBezTo>
                  <a:cubicBezTo>
                    <a:pt x="39206" y="47658"/>
                    <a:pt x="40025" y="47408"/>
                    <a:pt x="40778" y="47105"/>
                  </a:cubicBezTo>
                  <a:cubicBezTo>
                    <a:pt x="42234" y="46513"/>
                    <a:pt x="43539" y="45618"/>
                    <a:pt x="44536" y="44510"/>
                  </a:cubicBezTo>
                  <a:cubicBezTo>
                    <a:pt x="45564" y="43365"/>
                    <a:pt x="46338" y="42038"/>
                    <a:pt x="46686" y="40600"/>
                  </a:cubicBezTo>
                  <a:cubicBezTo>
                    <a:pt x="47086" y="38931"/>
                    <a:pt x="46771" y="37176"/>
                    <a:pt x="47273" y="35530"/>
                  </a:cubicBezTo>
                  <a:cubicBezTo>
                    <a:pt x="47594" y="34474"/>
                    <a:pt x="48208" y="33521"/>
                    <a:pt x="48819" y="32569"/>
                  </a:cubicBezTo>
                  <a:lnTo>
                    <a:pt x="48819" y="19412"/>
                  </a:lnTo>
                  <a:cubicBezTo>
                    <a:pt x="48819" y="14394"/>
                    <a:pt x="48863" y="9382"/>
                    <a:pt x="48894" y="4368"/>
                  </a:cubicBezTo>
                  <a:cubicBezTo>
                    <a:pt x="48903" y="2913"/>
                    <a:pt x="48917" y="1456"/>
                    <a:pt x="48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f3ea9f085e_0_1646"/>
            <p:cNvSpPr/>
            <p:nvPr/>
          </p:nvSpPr>
          <p:spPr>
            <a:xfrm>
              <a:off x="4231825" y="2677275"/>
              <a:ext cx="1157675" cy="1110125"/>
            </a:xfrm>
            <a:custGeom>
              <a:avLst/>
              <a:gdLst/>
              <a:ahLst/>
              <a:cxnLst/>
              <a:rect l="l" t="t" r="r" b="b"/>
              <a:pathLst>
                <a:path w="46307" h="44405" extrusionOk="0">
                  <a:moveTo>
                    <a:pt x="46307" y="1"/>
                  </a:moveTo>
                  <a:cubicBezTo>
                    <a:pt x="45879" y="210"/>
                    <a:pt x="45425" y="370"/>
                    <a:pt x="44975" y="526"/>
                  </a:cubicBezTo>
                  <a:cubicBezTo>
                    <a:pt x="44019" y="847"/>
                    <a:pt x="43111" y="1132"/>
                    <a:pt x="42260" y="1693"/>
                  </a:cubicBezTo>
                  <a:cubicBezTo>
                    <a:pt x="40594" y="2797"/>
                    <a:pt x="39504" y="4435"/>
                    <a:pt x="38747" y="6257"/>
                  </a:cubicBezTo>
                  <a:cubicBezTo>
                    <a:pt x="36940" y="10606"/>
                    <a:pt x="37558" y="15402"/>
                    <a:pt x="36543" y="19920"/>
                  </a:cubicBezTo>
                  <a:cubicBezTo>
                    <a:pt x="36032" y="22222"/>
                    <a:pt x="35016" y="24315"/>
                    <a:pt x="33408" y="26052"/>
                  </a:cubicBezTo>
                  <a:cubicBezTo>
                    <a:pt x="31904" y="27672"/>
                    <a:pt x="30052" y="28927"/>
                    <a:pt x="28084" y="29925"/>
                  </a:cubicBezTo>
                  <a:cubicBezTo>
                    <a:pt x="23454" y="32276"/>
                    <a:pt x="18240" y="33072"/>
                    <a:pt x="13405" y="34876"/>
                  </a:cubicBezTo>
                  <a:cubicBezTo>
                    <a:pt x="10880" y="35819"/>
                    <a:pt x="8463" y="37040"/>
                    <a:pt x="6214" y="38527"/>
                  </a:cubicBezTo>
                  <a:cubicBezTo>
                    <a:pt x="5079" y="39279"/>
                    <a:pt x="3988" y="40093"/>
                    <a:pt x="2946" y="40966"/>
                  </a:cubicBezTo>
                  <a:cubicBezTo>
                    <a:pt x="1931" y="41817"/>
                    <a:pt x="805" y="42694"/>
                    <a:pt x="137" y="43856"/>
                  </a:cubicBezTo>
                  <a:cubicBezTo>
                    <a:pt x="0" y="44101"/>
                    <a:pt x="205" y="44405"/>
                    <a:pt x="456" y="44405"/>
                  </a:cubicBezTo>
                  <a:cubicBezTo>
                    <a:pt x="515" y="44405"/>
                    <a:pt x="576" y="44388"/>
                    <a:pt x="636" y="44351"/>
                  </a:cubicBezTo>
                  <a:cubicBezTo>
                    <a:pt x="1656" y="43691"/>
                    <a:pt x="2465" y="42756"/>
                    <a:pt x="3388" y="41959"/>
                  </a:cubicBezTo>
                  <a:cubicBezTo>
                    <a:pt x="4304" y="41158"/>
                    <a:pt x="5270" y="40410"/>
                    <a:pt x="6273" y="39719"/>
                  </a:cubicBezTo>
                  <a:cubicBezTo>
                    <a:pt x="8289" y="38326"/>
                    <a:pt x="10453" y="37133"/>
                    <a:pt x="12723" y="36203"/>
                  </a:cubicBezTo>
                  <a:cubicBezTo>
                    <a:pt x="17550" y="34230"/>
                    <a:pt x="22768" y="33415"/>
                    <a:pt x="27518" y="31243"/>
                  </a:cubicBezTo>
                  <a:cubicBezTo>
                    <a:pt x="31512" y="29418"/>
                    <a:pt x="35194" y="26545"/>
                    <a:pt x="36792" y="22329"/>
                  </a:cubicBezTo>
                  <a:cubicBezTo>
                    <a:pt x="38502" y="17824"/>
                    <a:pt x="37723" y="12864"/>
                    <a:pt x="39001" y="8265"/>
                  </a:cubicBezTo>
                  <a:cubicBezTo>
                    <a:pt x="39611" y="6074"/>
                    <a:pt x="40635" y="3981"/>
                    <a:pt x="42371" y="2464"/>
                  </a:cubicBezTo>
                  <a:cubicBezTo>
                    <a:pt x="43261" y="1684"/>
                    <a:pt x="44388" y="1239"/>
                    <a:pt x="45470" y="793"/>
                  </a:cubicBezTo>
                  <a:cubicBezTo>
                    <a:pt x="45755" y="678"/>
                    <a:pt x="46035" y="553"/>
                    <a:pt x="46307" y="411"/>
                  </a:cubicBezTo>
                  <a:lnTo>
                    <a:pt x="463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f3ea9f085e_0_1646"/>
            <p:cNvSpPr/>
            <p:nvPr/>
          </p:nvSpPr>
          <p:spPr>
            <a:xfrm>
              <a:off x="4282750" y="2817775"/>
              <a:ext cx="1105875" cy="1190525"/>
            </a:xfrm>
            <a:custGeom>
              <a:avLst/>
              <a:gdLst/>
              <a:ahLst/>
              <a:cxnLst/>
              <a:rect l="l" t="t" r="r" b="b"/>
              <a:pathLst>
                <a:path w="44235" h="47621" extrusionOk="0">
                  <a:moveTo>
                    <a:pt x="44234" y="0"/>
                  </a:moveTo>
                  <a:cubicBezTo>
                    <a:pt x="43460" y="658"/>
                    <a:pt x="42805" y="1478"/>
                    <a:pt x="42284" y="2341"/>
                  </a:cubicBezTo>
                  <a:cubicBezTo>
                    <a:pt x="40975" y="4497"/>
                    <a:pt x="40579" y="7088"/>
                    <a:pt x="40187" y="9537"/>
                  </a:cubicBezTo>
                  <a:cubicBezTo>
                    <a:pt x="39818" y="11820"/>
                    <a:pt x="39381" y="14082"/>
                    <a:pt x="38625" y="16273"/>
                  </a:cubicBezTo>
                  <a:cubicBezTo>
                    <a:pt x="37899" y="18365"/>
                    <a:pt x="36933" y="20378"/>
                    <a:pt x="35717" y="22226"/>
                  </a:cubicBezTo>
                  <a:cubicBezTo>
                    <a:pt x="34542" y="24006"/>
                    <a:pt x="33122" y="25627"/>
                    <a:pt x="31470" y="26981"/>
                  </a:cubicBezTo>
                  <a:cubicBezTo>
                    <a:pt x="29581" y="28530"/>
                    <a:pt x="27418" y="29469"/>
                    <a:pt x="25200" y="30444"/>
                  </a:cubicBezTo>
                  <a:cubicBezTo>
                    <a:pt x="24012" y="30965"/>
                    <a:pt x="22876" y="31571"/>
                    <a:pt x="21804" y="32305"/>
                  </a:cubicBezTo>
                  <a:cubicBezTo>
                    <a:pt x="20700" y="33053"/>
                    <a:pt x="19658" y="33886"/>
                    <a:pt x="18563" y="34643"/>
                  </a:cubicBezTo>
                  <a:cubicBezTo>
                    <a:pt x="16448" y="36107"/>
                    <a:pt x="14124" y="37060"/>
                    <a:pt x="11724" y="37942"/>
                  </a:cubicBezTo>
                  <a:cubicBezTo>
                    <a:pt x="7111" y="39643"/>
                    <a:pt x="1626" y="41797"/>
                    <a:pt x="108" y="47012"/>
                  </a:cubicBezTo>
                  <a:cubicBezTo>
                    <a:pt x="0" y="47379"/>
                    <a:pt x="306" y="47620"/>
                    <a:pt x="604" y="47620"/>
                  </a:cubicBezTo>
                  <a:cubicBezTo>
                    <a:pt x="801" y="47620"/>
                    <a:pt x="994" y="47516"/>
                    <a:pt x="1065" y="47274"/>
                  </a:cubicBezTo>
                  <a:cubicBezTo>
                    <a:pt x="2383" y="42746"/>
                    <a:pt x="7174" y="40675"/>
                    <a:pt x="11212" y="39185"/>
                  </a:cubicBezTo>
                  <a:cubicBezTo>
                    <a:pt x="13563" y="38316"/>
                    <a:pt x="15958" y="37479"/>
                    <a:pt x="18090" y="36144"/>
                  </a:cubicBezTo>
                  <a:cubicBezTo>
                    <a:pt x="20264" y="34781"/>
                    <a:pt x="22142" y="33004"/>
                    <a:pt x="24440" y="31838"/>
                  </a:cubicBezTo>
                  <a:cubicBezTo>
                    <a:pt x="26595" y="30743"/>
                    <a:pt x="28878" y="29981"/>
                    <a:pt x="30878" y="28584"/>
                  </a:cubicBezTo>
                  <a:cubicBezTo>
                    <a:pt x="32592" y="27382"/>
                    <a:pt x="34101" y="25912"/>
                    <a:pt x="35388" y="24260"/>
                  </a:cubicBezTo>
                  <a:cubicBezTo>
                    <a:pt x="38010" y="20876"/>
                    <a:pt x="39765" y="16772"/>
                    <a:pt x="40566" y="12573"/>
                  </a:cubicBezTo>
                  <a:cubicBezTo>
                    <a:pt x="41105" y="9751"/>
                    <a:pt x="41211" y="6821"/>
                    <a:pt x="42227" y="4114"/>
                  </a:cubicBezTo>
                  <a:cubicBezTo>
                    <a:pt x="42694" y="2867"/>
                    <a:pt x="43357" y="1705"/>
                    <a:pt x="44230" y="738"/>
                  </a:cubicBezTo>
                  <a:cubicBezTo>
                    <a:pt x="44230" y="494"/>
                    <a:pt x="44230" y="245"/>
                    <a:pt x="44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f3ea9f085e_0_1646"/>
            <p:cNvSpPr/>
            <p:nvPr/>
          </p:nvSpPr>
          <p:spPr>
            <a:xfrm>
              <a:off x="5387475" y="2868175"/>
              <a:ext cx="800" cy="530625"/>
            </a:xfrm>
            <a:custGeom>
              <a:avLst/>
              <a:gdLst/>
              <a:ahLst/>
              <a:cxnLst/>
              <a:rect l="l" t="t" r="r" b="b"/>
              <a:pathLst>
                <a:path w="32" h="21225" extrusionOk="0">
                  <a:moveTo>
                    <a:pt x="31" y="0"/>
                  </a:moveTo>
                  <a:lnTo>
                    <a:pt x="31" y="0"/>
                  </a:lnTo>
                  <a:cubicBezTo>
                    <a:pt x="14" y="2690"/>
                    <a:pt x="1" y="5379"/>
                    <a:pt x="1" y="8068"/>
                  </a:cubicBezTo>
                  <a:lnTo>
                    <a:pt x="1" y="20828"/>
                  </a:lnTo>
                  <a:lnTo>
                    <a:pt x="1" y="20828"/>
                  </a:lnTo>
                  <a:lnTo>
                    <a:pt x="1" y="21225"/>
                  </a:lnTo>
                  <a:lnTo>
                    <a:pt x="1" y="21225"/>
                  </a:lnTo>
                  <a:lnTo>
                    <a:pt x="1" y="8068"/>
                  </a:lnTo>
                  <a:cubicBezTo>
                    <a:pt x="1" y="5379"/>
                    <a:pt x="14" y="2690"/>
                    <a:pt x="31" y="0"/>
                  </a:cubicBezTo>
                  <a:close/>
                </a:path>
              </a:pathLst>
            </a:custGeom>
            <a:solidFill>
              <a:srgbClr val="B5A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f3ea9f085e_0_1646"/>
            <p:cNvSpPr/>
            <p:nvPr/>
          </p:nvSpPr>
          <p:spPr>
            <a:xfrm>
              <a:off x="4328400" y="4174925"/>
              <a:ext cx="2150" cy="2125"/>
            </a:xfrm>
            <a:custGeom>
              <a:avLst/>
              <a:gdLst/>
              <a:ahLst/>
              <a:cxnLst/>
              <a:rect l="l" t="t" r="r" b="b"/>
              <a:pathLst>
                <a:path w="86" h="85" extrusionOk="0">
                  <a:moveTo>
                    <a:pt x="80" y="76"/>
                  </a:moveTo>
                  <a:cubicBezTo>
                    <a:pt x="80" y="81"/>
                    <a:pt x="86" y="81"/>
                    <a:pt x="86" y="85"/>
                  </a:cubicBezTo>
                  <a:cubicBezTo>
                    <a:pt x="86" y="81"/>
                    <a:pt x="80" y="81"/>
                    <a:pt x="80" y="76"/>
                  </a:cubicBezTo>
                  <a:close/>
                  <a:moveTo>
                    <a:pt x="72" y="72"/>
                  </a:moveTo>
                  <a:cubicBezTo>
                    <a:pt x="72" y="72"/>
                    <a:pt x="76" y="72"/>
                    <a:pt x="76" y="76"/>
                  </a:cubicBezTo>
                  <a:cubicBezTo>
                    <a:pt x="76" y="72"/>
                    <a:pt x="72" y="72"/>
                    <a:pt x="72" y="72"/>
                  </a:cubicBezTo>
                  <a:close/>
                  <a:moveTo>
                    <a:pt x="63" y="62"/>
                  </a:moveTo>
                  <a:lnTo>
                    <a:pt x="67" y="67"/>
                  </a:lnTo>
                  <a:lnTo>
                    <a:pt x="63" y="62"/>
                  </a:lnTo>
                  <a:close/>
                  <a:moveTo>
                    <a:pt x="59" y="58"/>
                  </a:moveTo>
                  <a:lnTo>
                    <a:pt x="63" y="62"/>
                  </a:lnTo>
                  <a:lnTo>
                    <a:pt x="59" y="58"/>
                  </a:lnTo>
                  <a:close/>
                  <a:moveTo>
                    <a:pt x="49" y="50"/>
                  </a:moveTo>
                  <a:lnTo>
                    <a:pt x="54" y="54"/>
                  </a:lnTo>
                  <a:lnTo>
                    <a:pt x="49" y="50"/>
                  </a:lnTo>
                  <a:close/>
                  <a:moveTo>
                    <a:pt x="45" y="45"/>
                  </a:moveTo>
                  <a:lnTo>
                    <a:pt x="49" y="45"/>
                  </a:lnTo>
                  <a:lnTo>
                    <a:pt x="45" y="45"/>
                  </a:lnTo>
                  <a:close/>
                  <a:moveTo>
                    <a:pt x="36" y="36"/>
                  </a:moveTo>
                  <a:lnTo>
                    <a:pt x="41" y="40"/>
                  </a:lnTo>
                  <a:lnTo>
                    <a:pt x="36" y="36"/>
                  </a:lnTo>
                  <a:close/>
                  <a:moveTo>
                    <a:pt x="23" y="23"/>
                  </a:moveTo>
                  <a:lnTo>
                    <a:pt x="23" y="23"/>
                  </a:lnTo>
                  <a:lnTo>
                    <a:pt x="23" y="23"/>
                  </a:lnTo>
                  <a:close/>
                  <a:moveTo>
                    <a:pt x="14" y="13"/>
                  </a:moveTo>
                  <a:lnTo>
                    <a:pt x="14" y="19"/>
                  </a:lnTo>
                  <a:lnTo>
                    <a:pt x="14" y="13"/>
                  </a:lnTo>
                  <a:close/>
                  <a:moveTo>
                    <a:pt x="10" y="9"/>
                  </a:moveTo>
                  <a:lnTo>
                    <a:pt x="10" y="9"/>
                  </a:lnTo>
                  <a:lnTo>
                    <a:pt x="10" y="9"/>
                  </a:lnTo>
                  <a:close/>
                  <a:moveTo>
                    <a:pt x="0" y="0"/>
                  </a:moveTo>
                  <a:lnTo>
                    <a:pt x="0" y="5"/>
                  </a:lnTo>
                  <a:close/>
                </a:path>
              </a:pathLst>
            </a:custGeom>
            <a:solidFill>
              <a:srgbClr val="60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f3ea9f085e_0_1646"/>
            <p:cNvSpPr/>
            <p:nvPr/>
          </p:nvSpPr>
          <p:spPr>
            <a:xfrm>
              <a:off x="5179875" y="2962225"/>
              <a:ext cx="145625" cy="445275"/>
            </a:xfrm>
            <a:custGeom>
              <a:avLst/>
              <a:gdLst/>
              <a:ahLst/>
              <a:cxnLst/>
              <a:rect l="l" t="t" r="r" b="b"/>
              <a:pathLst>
                <a:path w="5825" h="17811" extrusionOk="0">
                  <a:moveTo>
                    <a:pt x="5824" y="1"/>
                  </a:moveTo>
                  <a:cubicBezTo>
                    <a:pt x="5193" y="1256"/>
                    <a:pt x="4698" y="2547"/>
                    <a:pt x="4285" y="3866"/>
                  </a:cubicBezTo>
                  <a:cubicBezTo>
                    <a:pt x="3919" y="6114"/>
                    <a:pt x="3483" y="8335"/>
                    <a:pt x="2740" y="10495"/>
                  </a:cubicBezTo>
                  <a:cubicBezTo>
                    <a:pt x="2584" y="10945"/>
                    <a:pt x="2415" y="11389"/>
                    <a:pt x="2236" y="11835"/>
                  </a:cubicBezTo>
                  <a:cubicBezTo>
                    <a:pt x="1649" y="13923"/>
                    <a:pt x="914" y="15918"/>
                    <a:pt x="1" y="17810"/>
                  </a:cubicBezTo>
                  <a:cubicBezTo>
                    <a:pt x="2352" y="14564"/>
                    <a:pt x="3933" y="10717"/>
                    <a:pt x="4681" y="6795"/>
                  </a:cubicBezTo>
                  <a:cubicBezTo>
                    <a:pt x="5113" y="4542"/>
                    <a:pt x="5263" y="2222"/>
                    <a:pt x="5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f3ea9f085e_0_1646"/>
            <p:cNvSpPr/>
            <p:nvPr/>
          </p:nvSpPr>
          <p:spPr>
            <a:xfrm>
              <a:off x="2198550" y="1788375"/>
              <a:ext cx="1511350" cy="822425"/>
            </a:xfrm>
            <a:custGeom>
              <a:avLst/>
              <a:gdLst/>
              <a:ahLst/>
              <a:cxnLst/>
              <a:rect l="l" t="t" r="r" b="b"/>
              <a:pathLst>
                <a:path w="60454" h="32897" extrusionOk="0">
                  <a:moveTo>
                    <a:pt x="44060" y="1"/>
                  </a:moveTo>
                  <a:cubicBezTo>
                    <a:pt x="43089" y="1"/>
                    <a:pt x="42116" y="86"/>
                    <a:pt x="41153" y="259"/>
                  </a:cubicBezTo>
                  <a:cubicBezTo>
                    <a:pt x="38281" y="776"/>
                    <a:pt x="35583" y="2076"/>
                    <a:pt x="33326" y="3911"/>
                  </a:cubicBezTo>
                  <a:cubicBezTo>
                    <a:pt x="32200" y="4832"/>
                    <a:pt x="31202" y="5900"/>
                    <a:pt x="30351" y="7076"/>
                  </a:cubicBezTo>
                  <a:cubicBezTo>
                    <a:pt x="29951" y="7628"/>
                    <a:pt x="29621" y="8229"/>
                    <a:pt x="29221" y="8777"/>
                  </a:cubicBezTo>
                  <a:cubicBezTo>
                    <a:pt x="28914" y="9196"/>
                    <a:pt x="28495" y="9676"/>
                    <a:pt x="27934" y="9676"/>
                  </a:cubicBezTo>
                  <a:cubicBezTo>
                    <a:pt x="27221" y="9671"/>
                    <a:pt x="26558" y="9026"/>
                    <a:pt x="25997" y="8656"/>
                  </a:cubicBezTo>
                  <a:cubicBezTo>
                    <a:pt x="25321" y="8220"/>
                    <a:pt x="24599" y="7846"/>
                    <a:pt x="23843" y="7579"/>
                  </a:cubicBezTo>
                  <a:cubicBezTo>
                    <a:pt x="23228" y="7363"/>
                    <a:pt x="22592" y="7247"/>
                    <a:pt x="21962" y="7247"/>
                  </a:cubicBezTo>
                  <a:cubicBezTo>
                    <a:pt x="21022" y="7247"/>
                    <a:pt x="20098" y="7505"/>
                    <a:pt x="19288" y="8074"/>
                  </a:cubicBezTo>
                  <a:cubicBezTo>
                    <a:pt x="18095" y="8910"/>
                    <a:pt x="17164" y="10357"/>
                    <a:pt x="15704" y="10754"/>
                  </a:cubicBezTo>
                  <a:cubicBezTo>
                    <a:pt x="15548" y="10797"/>
                    <a:pt x="15401" y="10816"/>
                    <a:pt x="15261" y="10816"/>
                  </a:cubicBezTo>
                  <a:cubicBezTo>
                    <a:pt x="14718" y="10816"/>
                    <a:pt x="14274" y="10525"/>
                    <a:pt x="13807" y="10174"/>
                  </a:cubicBezTo>
                  <a:cubicBezTo>
                    <a:pt x="13255" y="9761"/>
                    <a:pt x="12707" y="9409"/>
                    <a:pt x="12066" y="9146"/>
                  </a:cubicBezTo>
                  <a:cubicBezTo>
                    <a:pt x="11201" y="8791"/>
                    <a:pt x="10245" y="8616"/>
                    <a:pt x="9282" y="8616"/>
                  </a:cubicBezTo>
                  <a:cubicBezTo>
                    <a:pt x="7601" y="8616"/>
                    <a:pt x="5901" y="9152"/>
                    <a:pt x="4636" y="10205"/>
                  </a:cubicBezTo>
                  <a:cubicBezTo>
                    <a:pt x="4338" y="10455"/>
                    <a:pt x="4083" y="10735"/>
                    <a:pt x="3843" y="11025"/>
                  </a:cubicBezTo>
                  <a:cubicBezTo>
                    <a:pt x="3834" y="11029"/>
                    <a:pt x="3820" y="11039"/>
                    <a:pt x="3808" y="11043"/>
                  </a:cubicBezTo>
                  <a:cubicBezTo>
                    <a:pt x="3705" y="11074"/>
                    <a:pt x="3611" y="11123"/>
                    <a:pt x="3518" y="11167"/>
                  </a:cubicBezTo>
                  <a:cubicBezTo>
                    <a:pt x="3633" y="10953"/>
                    <a:pt x="3754" y="10745"/>
                    <a:pt x="3878" y="10540"/>
                  </a:cubicBezTo>
                  <a:cubicBezTo>
                    <a:pt x="4028" y="10290"/>
                    <a:pt x="3788" y="9999"/>
                    <a:pt x="3551" y="9999"/>
                  </a:cubicBezTo>
                  <a:cubicBezTo>
                    <a:pt x="3471" y="9999"/>
                    <a:pt x="3391" y="10032"/>
                    <a:pt x="3327" y="10112"/>
                  </a:cubicBezTo>
                  <a:cubicBezTo>
                    <a:pt x="2480" y="11190"/>
                    <a:pt x="1702" y="12383"/>
                    <a:pt x="1207" y="13670"/>
                  </a:cubicBezTo>
                  <a:cubicBezTo>
                    <a:pt x="695" y="14997"/>
                    <a:pt x="379" y="16376"/>
                    <a:pt x="232" y="17797"/>
                  </a:cubicBezTo>
                  <a:cubicBezTo>
                    <a:pt x="0" y="20009"/>
                    <a:pt x="81" y="23825"/>
                    <a:pt x="2850" y="24453"/>
                  </a:cubicBezTo>
                  <a:cubicBezTo>
                    <a:pt x="3080" y="24505"/>
                    <a:pt x="3312" y="24531"/>
                    <a:pt x="3543" y="24531"/>
                  </a:cubicBezTo>
                  <a:cubicBezTo>
                    <a:pt x="3769" y="24531"/>
                    <a:pt x="3992" y="24506"/>
                    <a:pt x="4208" y="24458"/>
                  </a:cubicBezTo>
                  <a:cubicBezTo>
                    <a:pt x="4252" y="26773"/>
                    <a:pt x="5205" y="29044"/>
                    <a:pt x="7503" y="30032"/>
                  </a:cubicBezTo>
                  <a:cubicBezTo>
                    <a:pt x="8077" y="30281"/>
                    <a:pt x="8693" y="30414"/>
                    <a:pt x="9305" y="30414"/>
                  </a:cubicBezTo>
                  <a:cubicBezTo>
                    <a:pt x="10050" y="30414"/>
                    <a:pt x="10788" y="30217"/>
                    <a:pt x="11438" y="29792"/>
                  </a:cubicBezTo>
                  <a:cubicBezTo>
                    <a:pt x="11684" y="29632"/>
                    <a:pt x="11910" y="29439"/>
                    <a:pt x="12120" y="29235"/>
                  </a:cubicBezTo>
                  <a:cubicBezTo>
                    <a:pt x="12841" y="30846"/>
                    <a:pt x="14208" y="32093"/>
                    <a:pt x="16154" y="32267"/>
                  </a:cubicBezTo>
                  <a:cubicBezTo>
                    <a:pt x="16264" y="32277"/>
                    <a:pt x="16374" y="32282"/>
                    <a:pt x="16483" y="32282"/>
                  </a:cubicBezTo>
                  <a:cubicBezTo>
                    <a:pt x="17960" y="32282"/>
                    <a:pt x="19228" y="31371"/>
                    <a:pt x="19818" y="30143"/>
                  </a:cubicBezTo>
                  <a:cubicBezTo>
                    <a:pt x="20161" y="30620"/>
                    <a:pt x="20508" y="31095"/>
                    <a:pt x="20878" y="31550"/>
                  </a:cubicBezTo>
                  <a:cubicBezTo>
                    <a:pt x="21557" y="32397"/>
                    <a:pt x="22445" y="32896"/>
                    <a:pt x="23474" y="32896"/>
                  </a:cubicBezTo>
                  <a:cubicBezTo>
                    <a:pt x="23684" y="32896"/>
                    <a:pt x="23901" y="32875"/>
                    <a:pt x="24123" y="32832"/>
                  </a:cubicBezTo>
                  <a:cubicBezTo>
                    <a:pt x="25664" y="32534"/>
                    <a:pt x="26563" y="31461"/>
                    <a:pt x="27110" y="30166"/>
                  </a:cubicBezTo>
                  <a:cubicBezTo>
                    <a:pt x="27279" y="30495"/>
                    <a:pt x="27480" y="30811"/>
                    <a:pt x="27725" y="31105"/>
                  </a:cubicBezTo>
                  <a:cubicBezTo>
                    <a:pt x="28431" y="31951"/>
                    <a:pt x="29509" y="32529"/>
                    <a:pt x="30610" y="32529"/>
                  </a:cubicBezTo>
                  <a:cubicBezTo>
                    <a:pt x="30848" y="32529"/>
                    <a:pt x="31086" y="32502"/>
                    <a:pt x="31323" y="32445"/>
                  </a:cubicBezTo>
                  <a:cubicBezTo>
                    <a:pt x="32644" y="32129"/>
                    <a:pt x="33343" y="31114"/>
                    <a:pt x="33696" y="29916"/>
                  </a:cubicBezTo>
                  <a:cubicBezTo>
                    <a:pt x="33793" y="30054"/>
                    <a:pt x="33883" y="30197"/>
                    <a:pt x="33984" y="30330"/>
                  </a:cubicBezTo>
                  <a:cubicBezTo>
                    <a:pt x="34667" y="31219"/>
                    <a:pt x="35598" y="32260"/>
                    <a:pt x="36802" y="32260"/>
                  </a:cubicBezTo>
                  <a:cubicBezTo>
                    <a:pt x="36870" y="32260"/>
                    <a:pt x="36938" y="32256"/>
                    <a:pt x="37008" y="32249"/>
                  </a:cubicBezTo>
                  <a:cubicBezTo>
                    <a:pt x="38258" y="32124"/>
                    <a:pt x="39025" y="30962"/>
                    <a:pt x="39573" y="29952"/>
                  </a:cubicBezTo>
                  <a:cubicBezTo>
                    <a:pt x="39804" y="29525"/>
                    <a:pt x="40000" y="29075"/>
                    <a:pt x="40178" y="28621"/>
                  </a:cubicBezTo>
                  <a:cubicBezTo>
                    <a:pt x="41045" y="29822"/>
                    <a:pt x="42437" y="30647"/>
                    <a:pt x="43939" y="30647"/>
                  </a:cubicBezTo>
                  <a:cubicBezTo>
                    <a:pt x="44096" y="30647"/>
                    <a:pt x="44254" y="30638"/>
                    <a:pt x="44412" y="30620"/>
                  </a:cubicBezTo>
                  <a:cubicBezTo>
                    <a:pt x="46313" y="30401"/>
                    <a:pt x="47801" y="28985"/>
                    <a:pt x="48343" y="27244"/>
                  </a:cubicBezTo>
                  <a:cubicBezTo>
                    <a:pt x="49216" y="27945"/>
                    <a:pt x="50302" y="28386"/>
                    <a:pt x="51405" y="28386"/>
                  </a:cubicBezTo>
                  <a:cubicBezTo>
                    <a:pt x="51816" y="28386"/>
                    <a:pt x="52230" y="28325"/>
                    <a:pt x="52636" y="28193"/>
                  </a:cubicBezTo>
                  <a:cubicBezTo>
                    <a:pt x="54229" y="27676"/>
                    <a:pt x="55445" y="26122"/>
                    <a:pt x="55542" y="24470"/>
                  </a:cubicBezTo>
                  <a:cubicBezTo>
                    <a:pt x="55618" y="24453"/>
                    <a:pt x="55698" y="24435"/>
                    <a:pt x="55778" y="24408"/>
                  </a:cubicBezTo>
                  <a:cubicBezTo>
                    <a:pt x="56518" y="24150"/>
                    <a:pt x="57017" y="23611"/>
                    <a:pt x="57475" y="23007"/>
                  </a:cubicBezTo>
                  <a:cubicBezTo>
                    <a:pt x="58463" y="21702"/>
                    <a:pt x="59211" y="20219"/>
                    <a:pt x="59709" y="18665"/>
                  </a:cubicBezTo>
                  <a:cubicBezTo>
                    <a:pt x="59959" y="17886"/>
                    <a:pt x="60124" y="17085"/>
                    <a:pt x="60231" y="16269"/>
                  </a:cubicBezTo>
                  <a:cubicBezTo>
                    <a:pt x="60307" y="15682"/>
                    <a:pt x="60453" y="14925"/>
                    <a:pt x="60169" y="14368"/>
                  </a:cubicBezTo>
                  <a:cubicBezTo>
                    <a:pt x="60329" y="12979"/>
                    <a:pt x="60044" y="11479"/>
                    <a:pt x="59567" y="10197"/>
                  </a:cubicBezTo>
                  <a:cubicBezTo>
                    <a:pt x="58993" y="8647"/>
                    <a:pt x="58125" y="7250"/>
                    <a:pt x="57065" y="5985"/>
                  </a:cubicBezTo>
                  <a:cubicBezTo>
                    <a:pt x="55160" y="3714"/>
                    <a:pt x="52648" y="2031"/>
                    <a:pt x="49870" y="1030"/>
                  </a:cubicBezTo>
                  <a:cubicBezTo>
                    <a:pt x="48000" y="352"/>
                    <a:pt x="46033" y="1"/>
                    <a:pt x="44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f3ea9f085e_0_1646"/>
            <p:cNvSpPr/>
            <p:nvPr/>
          </p:nvSpPr>
          <p:spPr>
            <a:xfrm>
              <a:off x="2220375" y="1645175"/>
              <a:ext cx="1516900" cy="737800"/>
            </a:xfrm>
            <a:custGeom>
              <a:avLst/>
              <a:gdLst/>
              <a:ahLst/>
              <a:cxnLst/>
              <a:rect l="l" t="t" r="r" b="b"/>
              <a:pathLst>
                <a:path w="60676" h="29512" extrusionOk="0">
                  <a:moveTo>
                    <a:pt x="31187" y="1"/>
                  </a:moveTo>
                  <a:cubicBezTo>
                    <a:pt x="28781" y="1"/>
                    <a:pt x="26378" y="152"/>
                    <a:pt x="23985" y="538"/>
                  </a:cubicBezTo>
                  <a:cubicBezTo>
                    <a:pt x="20726" y="1064"/>
                    <a:pt x="17547" y="1985"/>
                    <a:pt x="14385" y="2911"/>
                  </a:cubicBezTo>
                  <a:cubicBezTo>
                    <a:pt x="11073" y="3877"/>
                    <a:pt x="7765" y="4847"/>
                    <a:pt x="4457" y="5819"/>
                  </a:cubicBezTo>
                  <a:cubicBezTo>
                    <a:pt x="3923" y="5975"/>
                    <a:pt x="3780" y="6473"/>
                    <a:pt x="3905" y="6887"/>
                  </a:cubicBezTo>
                  <a:cubicBezTo>
                    <a:pt x="2275" y="8414"/>
                    <a:pt x="1131" y="10436"/>
                    <a:pt x="543" y="12612"/>
                  </a:cubicBezTo>
                  <a:cubicBezTo>
                    <a:pt x="147" y="14082"/>
                    <a:pt x="0" y="15631"/>
                    <a:pt x="161" y="17149"/>
                  </a:cubicBezTo>
                  <a:cubicBezTo>
                    <a:pt x="307" y="18570"/>
                    <a:pt x="744" y="20351"/>
                    <a:pt x="2360" y="20715"/>
                  </a:cubicBezTo>
                  <a:cubicBezTo>
                    <a:pt x="2521" y="20753"/>
                    <a:pt x="2683" y="20770"/>
                    <a:pt x="2845" y="20770"/>
                  </a:cubicBezTo>
                  <a:cubicBezTo>
                    <a:pt x="3224" y="20770"/>
                    <a:pt x="3601" y="20674"/>
                    <a:pt x="3954" y="20515"/>
                  </a:cubicBezTo>
                  <a:lnTo>
                    <a:pt x="3954" y="20515"/>
                  </a:lnTo>
                  <a:cubicBezTo>
                    <a:pt x="3882" y="22073"/>
                    <a:pt x="4137" y="23645"/>
                    <a:pt x="4737" y="25110"/>
                  </a:cubicBezTo>
                  <a:cubicBezTo>
                    <a:pt x="5009" y="25778"/>
                    <a:pt x="5329" y="26419"/>
                    <a:pt x="5726" y="27015"/>
                  </a:cubicBezTo>
                  <a:cubicBezTo>
                    <a:pt x="6136" y="27630"/>
                    <a:pt x="6611" y="28302"/>
                    <a:pt x="7275" y="28659"/>
                  </a:cubicBezTo>
                  <a:cubicBezTo>
                    <a:pt x="7626" y="28846"/>
                    <a:pt x="7980" y="28928"/>
                    <a:pt x="8328" y="28928"/>
                  </a:cubicBezTo>
                  <a:cubicBezTo>
                    <a:pt x="9498" y="28928"/>
                    <a:pt x="10602" y="28008"/>
                    <a:pt x="11323" y="27109"/>
                  </a:cubicBezTo>
                  <a:cubicBezTo>
                    <a:pt x="11586" y="26779"/>
                    <a:pt x="11821" y="26432"/>
                    <a:pt x="12026" y="26072"/>
                  </a:cubicBezTo>
                  <a:cubicBezTo>
                    <a:pt x="12120" y="26312"/>
                    <a:pt x="12217" y="26553"/>
                    <a:pt x="12338" y="26779"/>
                  </a:cubicBezTo>
                  <a:cubicBezTo>
                    <a:pt x="13059" y="28137"/>
                    <a:pt x="14385" y="28984"/>
                    <a:pt x="15903" y="29117"/>
                  </a:cubicBezTo>
                  <a:cubicBezTo>
                    <a:pt x="16025" y="29128"/>
                    <a:pt x="16145" y="29133"/>
                    <a:pt x="16264" y="29133"/>
                  </a:cubicBezTo>
                  <a:cubicBezTo>
                    <a:pt x="17873" y="29133"/>
                    <a:pt x="19248" y="28197"/>
                    <a:pt x="19982" y="26891"/>
                  </a:cubicBezTo>
                  <a:cubicBezTo>
                    <a:pt x="20227" y="27301"/>
                    <a:pt x="20502" y="27687"/>
                    <a:pt x="20837" y="28035"/>
                  </a:cubicBezTo>
                  <a:cubicBezTo>
                    <a:pt x="21682" y="28916"/>
                    <a:pt x="22851" y="29512"/>
                    <a:pt x="24067" y="29512"/>
                  </a:cubicBezTo>
                  <a:cubicBezTo>
                    <a:pt x="24338" y="29512"/>
                    <a:pt x="24611" y="29482"/>
                    <a:pt x="24884" y="29419"/>
                  </a:cubicBezTo>
                  <a:cubicBezTo>
                    <a:pt x="26348" y="29086"/>
                    <a:pt x="27252" y="27955"/>
                    <a:pt x="27782" y="26619"/>
                  </a:cubicBezTo>
                  <a:cubicBezTo>
                    <a:pt x="28650" y="27835"/>
                    <a:pt x="29999" y="28691"/>
                    <a:pt x="31517" y="28691"/>
                  </a:cubicBezTo>
                  <a:cubicBezTo>
                    <a:pt x="31611" y="28691"/>
                    <a:pt x="31706" y="28688"/>
                    <a:pt x="31802" y="28681"/>
                  </a:cubicBezTo>
                  <a:cubicBezTo>
                    <a:pt x="33491" y="28560"/>
                    <a:pt x="34987" y="27363"/>
                    <a:pt x="35628" y="25840"/>
                  </a:cubicBezTo>
                  <a:cubicBezTo>
                    <a:pt x="36606" y="27171"/>
                    <a:pt x="37835" y="28338"/>
                    <a:pt x="39421" y="28725"/>
                  </a:cubicBezTo>
                  <a:cubicBezTo>
                    <a:pt x="39776" y="28812"/>
                    <a:pt x="40123" y="28853"/>
                    <a:pt x="40459" y="28853"/>
                  </a:cubicBezTo>
                  <a:cubicBezTo>
                    <a:pt x="42419" y="28853"/>
                    <a:pt x="44035" y="27467"/>
                    <a:pt x="44924" y="25689"/>
                  </a:cubicBezTo>
                  <a:cubicBezTo>
                    <a:pt x="45213" y="25110"/>
                    <a:pt x="45449" y="24504"/>
                    <a:pt x="45650" y="23890"/>
                  </a:cubicBezTo>
                  <a:cubicBezTo>
                    <a:pt x="46437" y="24613"/>
                    <a:pt x="47552" y="25019"/>
                    <a:pt x="48638" y="25019"/>
                  </a:cubicBezTo>
                  <a:cubicBezTo>
                    <a:pt x="49124" y="25019"/>
                    <a:pt x="49605" y="24938"/>
                    <a:pt x="50048" y="24767"/>
                  </a:cubicBezTo>
                  <a:cubicBezTo>
                    <a:pt x="51669" y="24144"/>
                    <a:pt x="52622" y="22661"/>
                    <a:pt x="52933" y="21031"/>
                  </a:cubicBezTo>
                  <a:cubicBezTo>
                    <a:pt x="53884" y="22076"/>
                    <a:pt x="55067" y="22890"/>
                    <a:pt x="56460" y="22890"/>
                  </a:cubicBezTo>
                  <a:cubicBezTo>
                    <a:pt x="56527" y="22890"/>
                    <a:pt x="56595" y="22888"/>
                    <a:pt x="56664" y="22884"/>
                  </a:cubicBezTo>
                  <a:cubicBezTo>
                    <a:pt x="59046" y="22741"/>
                    <a:pt x="60190" y="20546"/>
                    <a:pt x="60431" y="18427"/>
                  </a:cubicBezTo>
                  <a:cubicBezTo>
                    <a:pt x="60675" y="16299"/>
                    <a:pt x="60133" y="14010"/>
                    <a:pt x="59340" y="12043"/>
                  </a:cubicBezTo>
                  <a:cubicBezTo>
                    <a:pt x="58476" y="9910"/>
                    <a:pt x="57221" y="7956"/>
                    <a:pt x="55622" y="6299"/>
                  </a:cubicBezTo>
                  <a:cubicBezTo>
                    <a:pt x="54081" y="4701"/>
                    <a:pt x="52225" y="3383"/>
                    <a:pt x="50187" y="2510"/>
                  </a:cubicBezTo>
                  <a:cubicBezTo>
                    <a:pt x="47600" y="1397"/>
                    <a:pt x="44812" y="1059"/>
                    <a:pt x="42034" y="747"/>
                  </a:cubicBezTo>
                  <a:cubicBezTo>
                    <a:pt x="38431" y="344"/>
                    <a:pt x="34806" y="1"/>
                    <a:pt x="3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f3ea9f085e_0_1646"/>
            <p:cNvSpPr/>
            <p:nvPr/>
          </p:nvSpPr>
          <p:spPr>
            <a:xfrm>
              <a:off x="2274450" y="1561525"/>
              <a:ext cx="1385800" cy="557300"/>
            </a:xfrm>
            <a:custGeom>
              <a:avLst/>
              <a:gdLst/>
              <a:ahLst/>
              <a:cxnLst/>
              <a:rect l="l" t="t" r="r" b="b"/>
              <a:pathLst>
                <a:path w="55432" h="22292" extrusionOk="0">
                  <a:moveTo>
                    <a:pt x="28587" y="1"/>
                  </a:moveTo>
                  <a:cubicBezTo>
                    <a:pt x="25816" y="1"/>
                    <a:pt x="23044" y="228"/>
                    <a:pt x="20312" y="678"/>
                  </a:cubicBezTo>
                  <a:cubicBezTo>
                    <a:pt x="18072" y="1048"/>
                    <a:pt x="15851" y="1564"/>
                    <a:pt x="13691" y="2259"/>
                  </a:cubicBezTo>
                  <a:cubicBezTo>
                    <a:pt x="13465" y="2330"/>
                    <a:pt x="13243" y="2410"/>
                    <a:pt x="13015" y="2486"/>
                  </a:cubicBezTo>
                  <a:cubicBezTo>
                    <a:pt x="9622" y="3434"/>
                    <a:pt x="6493" y="5184"/>
                    <a:pt x="3750" y="7379"/>
                  </a:cubicBezTo>
                  <a:cubicBezTo>
                    <a:pt x="2463" y="8412"/>
                    <a:pt x="932" y="9588"/>
                    <a:pt x="455" y="11253"/>
                  </a:cubicBezTo>
                  <a:cubicBezTo>
                    <a:pt x="0" y="12851"/>
                    <a:pt x="1193" y="14213"/>
                    <a:pt x="2777" y="14213"/>
                  </a:cubicBezTo>
                  <a:cubicBezTo>
                    <a:pt x="2852" y="14213"/>
                    <a:pt x="2929" y="14210"/>
                    <a:pt x="3006" y="14204"/>
                  </a:cubicBezTo>
                  <a:cubicBezTo>
                    <a:pt x="4017" y="14124"/>
                    <a:pt x="4988" y="13764"/>
                    <a:pt x="5909" y="13367"/>
                  </a:cubicBezTo>
                  <a:cubicBezTo>
                    <a:pt x="6043" y="13309"/>
                    <a:pt x="6172" y="13247"/>
                    <a:pt x="6306" y="13184"/>
                  </a:cubicBezTo>
                  <a:lnTo>
                    <a:pt x="6306" y="13184"/>
                  </a:lnTo>
                  <a:cubicBezTo>
                    <a:pt x="6065" y="13821"/>
                    <a:pt x="5913" y="14485"/>
                    <a:pt x="5927" y="15171"/>
                  </a:cubicBezTo>
                  <a:cubicBezTo>
                    <a:pt x="5954" y="16519"/>
                    <a:pt x="6737" y="17939"/>
                    <a:pt x="7993" y="18510"/>
                  </a:cubicBezTo>
                  <a:cubicBezTo>
                    <a:pt x="8367" y="18680"/>
                    <a:pt x="8731" y="18754"/>
                    <a:pt x="9085" y="18754"/>
                  </a:cubicBezTo>
                  <a:cubicBezTo>
                    <a:pt x="10243" y="18754"/>
                    <a:pt x="11293" y="17971"/>
                    <a:pt x="12214" y="17214"/>
                  </a:cubicBezTo>
                  <a:cubicBezTo>
                    <a:pt x="12512" y="16969"/>
                    <a:pt x="12797" y="16711"/>
                    <a:pt x="13068" y="16443"/>
                  </a:cubicBezTo>
                  <a:cubicBezTo>
                    <a:pt x="13077" y="16706"/>
                    <a:pt x="13099" y="16973"/>
                    <a:pt x="13157" y="17236"/>
                  </a:cubicBezTo>
                  <a:cubicBezTo>
                    <a:pt x="13403" y="18381"/>
                    <a:pt x="14221" y="19472"/>
                    <a:pt x="15353" y="19846"/>
                  </a:cubicBezTo>
                  <a:cubicBezTo>
                    <a:pt x="15625" y="19935"/>
                    <a:pt x="15900" y="19975"/>
                    <a:pt x="16175" y="19975"/>
                  </a:cubicBezTo>
                  <a:cubicBezTo>
                    <a:pt x="17214" y="19975"/>
                    <a:pt x="18248" y="19410"/>
                    <a:pt x="19079" y="18839"/>
                  </a:cubicBezTo>
                  <a:cubicBezTo>
                    <a:pt x="19430" y="18599"/>
                    <a:pt x="19755" y="18332"/>
                    <a:pt x="20072" y="18046"/>
                  </a:cubicBezTo>
                  <a:cubicBezTo>
                    <a:pt x="20085" y="18831"/>
                    <a:pt x="20228" y="19600"/>
                    <a:pt x="20602" y="20331"/>
                  </a:cubicBezTo>
                  <a:cubicBezTo>
                    <a:pt x="21200" y="21511"/>
                    <a:pt x="22346" y="22292"/>
                    <a:pt x="23640" y="22292"/>
                  </a:cubicBezTo>
                  <a:cubicBezTo>
                    <a:pt x="23830" y="22292"/>
                    <a:pt x="24022" y="22275"/>
                    <a:pt x="24216" y="22240"/>
                  </a:cubicBezTo>
                  <a:cubicBezTo>
                    <a:pt x="25686" y="21973"/>
                    <a:pt x="26848" y="20736"/>
                    <a:pt x="27601" y="19520"/>
                  </a:cubicBezTo>
                  <a:cubicBezTo>
                    <a:pt x="28006" y="18874"/>
                    <a:pt x="28349" y="18180"/>
                    <a:pt x="28638" y="17463"/>
                  </a:cubicBezTo>
                  <a:cubicBezTo>
                    <a:pt x="28865" y="18069"/>
                    <a:pt x="29150" y="18652"/>
                    <a:pt x="29532" y="19182"/>
                  </a:cubicBezTo>
                  <a:cubicBezTo>
                    <a:pt x="30383" y="20348"/>
                    <a:pt x="31702" y="21159"/>
                    <a:pt x="33161" y="21212"/>
                  </a:cubicBezTo>
                  <a:cubicBezTo>
                    <a:pt x="33204" y="21214"/>
                    <a:pt x="33246" y="21215"/>
                    <a:pt x="33289" y="21215"/>
                  </a:cubicBezTo>
                  <a:cubicBezTo>
                    <a:pt x="34656" y="21215"/>
                    <a:pt x="35854" y="20385"/>
                    <a:pt x="36398" y="19137"/>
                  </a:cubicBezTo>
                  <a:cubicBezTo>
                    <a:pt x="36496" y="18901"/>
                    <a:pt x="36572" y="18656"/>
                    <a:pt x="36634" y="18412"/>
                  </a:cubicBezTo>
                  <a:cubicBezTo>
                    <a:pt x="36866" y="18741"/>
                    <a:pt x="37119" y="19049"/>
                    <a:pt x="37418" y="19324"/>
                  </a:cubicBezTo>
                  <a:cubicBezTo>
                    <a:pt x="38243" y="20109"/>
                    <a:pt x="39404" y="20652"/>
                    <a:pt x="40560" y="20652"/>
                  </a:cubicBezTo>
                  <a:cubicBezTo>
                    <a:pt x="40894" y="20652"/>
                    <a:pt x="41228" y="20606"/>
                    <a:pt x="41554" y="20508"/>
                  </a:cubicBezTo>
                  <a:cubicBezTo>
                    <a:pt x="43660" y="19881"/>
                    <a:pt x="44136" y="17908"/>
                    <a:pt x="44011" y="15958"/>
                  </a:cubicBezTo>
                  <a:lnTo>
                    <a:pt x="44011" y="15958"/>
                  </a:lnTo>
                  <a:cubicBezTo>
                    <a:pt x="45050" y="16792"/>
                    <a:pt x="46223" y="17421"/>
                    <a:pt x="47523" y="17421"/>
                  </a:cubicBezTo>
                  <a:cubicBezTo>
                    <a:pt x="47911" y="17421"/>
                    <a:pt x="48311" y="17365"/>
                    <a:pt x="48722" y="17241"/>
                  </a:cubicBezTo>
                  <a:cubicBezTo>
                    <a:pt x="49787" y="16920"/>
                    <a:pt x="50730" y="16195"/>
                    <a:pt x="51108" y="15126"/>
                  </a:cubicBezTo>
                  <a:cubicBezTo>
                    <a:pt x="51220" y="14805"/>
                    <a:pt x="51264" y="14489"/>
                    <a:pt x="51260" y="14173"/>
                  </a:cubicBezTo>
                  <a:lnTo>
                    <a:pt x="51260" y="14173"/>
                  </a:lnTo>
                  <a:cubicBezTo>
                    <a:pt x="51688" y="14360"/>
                    <a:pt x="52136" y="14471"/>
                    <a:pt x="52604" y="14471"/>
                  </a:cubicBezTo>
                  <a:cubicBezTo>
                    <a:pt x="52974" y="14471"/>
                    <a:pt x="53356" y="14401"/>
                    <a:pt x="53749" y="14244"/>
                  </a:cubicBezTo>
                  <a:cubicBezTo>
                    <a:pt x="54661" y="13879"/>
                    <a:pt x="55258" y="13100"/>
                    <a:pt x="55343" y="12112"/>
                  </a:cubicBezTo>
                  <a:cubicBezTo>
                    <a:pt x="55432" y="11115"/>
                    <a:pt x="54959" y="10117"/>
                    <a:pt x="54479" y="9276"/>
                  </a:cubicBezTo>
                  <a:cubicBezTo>
                    <a:pt x="52368" y="5571"/>
                    <a:pt x="48335" y="3942"/>
                    <a:pt x="44492" y="2620"/>
                  </a:cubicBezTo>
                  <a:cubicBezTo>
                    <a:pt x="39382" y="863"/>
                    <a:pt x="33985" y="1"/>
                    <a:pt x="285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f3ea9f085e_0_1646"/>
            <p:cNvSpPr/>
            <p:nvPr/>
          </p:nvSpPr>
          <p:spPr>
            <a:xfrm>
              <a:off x="2423850" y="1492175"/>
              <a:ext cx="1121425" cy="416775"/>
            </a:xfrm>
            <a:custGeom>
              <a:avLst/>
              <a:gdLst/>
              <a:ahLst/>
              <a:cxnLst/>
              <a:rect l="l" t="t" r="r" b="b"/>
              <a:pathLst>
                <a:path w="44857" h="16671" extrusionOk="0">
                  <a:moveTo>
                    <a:pt x="21780" y="1"/>
                  </a:moveTo>
                  <a:cubicBezTo>
                    <a:pt x="20450" y="1"/>
                    <a:pt x="19120" y="67"/>
                    <a:pt x="17796" y="202"/>
                  </a:cubicBezTo>
                  <a:cubicBezTo>
                    <a:pt x="15788" y="403"/>
                    <a:pt x="13793" y="754"/>
                    <a:pt x="11839" y="1262"/>
                  </a:cubicBezTo>
                  <a:cubicBezTo>
                    <a:pt x="10904" y="1506"/>
                    <a:pt x="9965" y="1778"/>
                    <a:pt x="9056" y="2121"/>
                  </a:cubicBezTo>
                  <a:cubicBezTo>
                    <a:pt x="8077" y="2495"/>
                    <a:pt x="7195" y="3002"/>
                    <a:pt x="6332" y="3586"/>
                  </a:cubicBezTo>
                  <a:cubicBezTo>
                    <a:pt x="6211" y="3670"/>
                    <a:pt x="6149" y="3781"/>
                    <a:pt x="6126" y="3898"/>
                  </a:cubicBezTo>
                  <a:cubicBezTo>
                    <a:pt x="5276" y="4352"/>
                    <a:pt x="4452" y="4859"/>
                    <a:pt x="3677" y="5429"/>
                  </a:cubicBezTo>
                  <a:cubicBezTo>
                    <a:pt x="2966" y="5959"/>
                    <a:pt x="2275" y="6520"/>
                    <a:pt x="1630" y="7126"/>
                  </a:cubicBezTo>
                  <a:cubicBezTo>
                    <a:pt x="1047" y="7673"/>
                    <a:pt x="539" y="8242"/>
                    <a:pt x="254" y="9004"/>
                  </a:cubicBezTo>
                  <a:cubicBezTo>
                    <a:pt x="18" y="9637"/>
                    <a:pt x="0" y="10429"/>
                    <a:pt x="503" y="10950"/>
                  </a:cubicBezTo>
                  <a:cubicBezTo>
                    <a:pt x="834" y="11290"/>
                    <a:pt x="1236" y="11410"/>
                    <a:pt x="1656" y="11410"/>
                  </a:cubicBezTo>
                  <a:cubicBezTo>
                    <a:pt x="2087" y="11410"/>
                    <a:pt x="2537" y="11283"/>
                    <a:pt x="2948" y="11141"/>
                  </a:cubicBezTo>
                  <a:cubicBezTo>
                    <a:pt x="4296" y="10673"/>
                    <a:pt x="5610" y="10108"/>
                    <a:pt x="6870" y="9440"/>
                  </a:cubicBezTo>
                  <a:lnTo>
                    <a:pt x="6870" y="9440"/>
                  </a:lnTo>
                  <a:cubicBezTo>
                    <a:pt x="6723" y="9859"/>
                    <a:pt x="6634" y="10295"/>
                    <a:pt x="6652" y="10754"/>
                  </a:cubicBezTo>
                  <a:cubicBezTo>
                    <a:pt x="6696" y="11889"/>
                    <a:pt x="7329" y="13078"/>
                    <a:pt x="8481" y="13412"/>
                  </a:cubicBezTo>
                  <a:cubicBezTo>
                    <a:pt x="8713" y="13480"/>
                    <a:pt x="8944" y="13510"/>
                    <a:pt x="9174" y="13510"/>
                  </a:cubicBezTo>
                  <a:cubicBezTo>
                    <a:pt x="10290" y="13510"/>
                    <a:pt x="11370" y="12794"/>
                    <a:pt x="12226" y="12148"/>
                  </a:cubicBezTo>
                  <a:cubicBezTo>
                    <a:pt x="12636" y="11836"/>
                    <a:pt x="13014" y="11497"/>
                    <a:pt x="13379" y="11141"/>
                  </a:cubicBezTo>
                  <a:lnTo>
                    <a:pt x="13379" y="11141"/>
                  </a:lnTo>
                  <a:cubicBezTo>
                    <a:pt x="13343" y="11961"/>
                    <a:pt x="13379" y="12780"/>
                    <a:pt x="13485" y="13599"/>
                  </a:cubicBezTo>
                  <a:cubicBezTo>
                    <a:pt x="13660" y="14907"/>
                    <a:pt x="14125" y="16531"/>
                    <a:pt x="15717" y="16531"/>
                  </a:cubicBezTo>
                  <a:cubicBezTo>
                    <a:pt x="15751" y="16531"/>
                    <a:pt x="15785" y="16530"/>
                    <a:pt x="15819" y="16529"/>
                  </a:cubicBezTo>
                  <a:cubicBezTo>
                    <a:pt x="17248" y="16466"/>
                    <a:pt x="18273" y="15237"/>
                    <a:pt x="19038" y="14164"/>
                  </a:cubicBezTo>
                  <a:cubicBezTo>
                    <a:pt x="19389" y="13675"/>
                    <a:pt x="19705" y="13163"/>
                    <a:pt x="20009" y="12642"/>
                  </a:cubicBezTo>
                  <a:cubicBezTo>
                    <a:pt x="20089" y="13118"/>
                    <a:pt x="20200" y="13595"/>
                    <a:pt x="20342" y="14057"/>
                  </a:cubicBezTo>
                  <a:cubicBezTo>
                    <a:pt x="20677" y="15126"/>
                    <a:pt x="21335" y="16369"/>
                    <a:pt x="22533" y="16626"/>
                  </a:cubicBezTo>
                  <a:cubicBezTo>
                    <a:pt x="22673" y="16656"/>
                    <a:pt x="22806" y="16670"/>
                    <a:pt x="22934" y="16670"/>
                  </a:cubicBezTo>
                  <a:cubicBezTo>
                    <a:pt x="24037" y="16670"/>
                    <a:pt x="24686" y="15614"/>
                    <a:pt x="25017" y="14627"/>
                  </a:cubicBezTo>
                  <a:cubicBezTo>
                    <a:pt x="25231" y="13986"/>
                    <a:pt x="25422" y="13340"/>
                    <a:pt x="25605" y="12691"/>
                  </a:cubicBezTo>
                  <a:cubicBezTo>
                    <a:pt x="26287" y="14027"/>
                    <a:pt x="27323" y="15091"/>
                    <a:pt x="29024" y="15104"/>
                  </a:cubicBezTo>
                  <a:cubicBezTo>
                    <a:pt x="29029" y="15104"/>
                    <a:pt x="29033" y="15104"/>
                    <a:pt x="29037" y="15104"/>
                  </a:cubicBezTo>
                  <a:cubicBezTo>
                    <a:pt x="30075" y="15104"/>
                    <a:pt x="31118" y="14606"/>
                    <a:pt x="31553" y="13626"/>
                  </a:cubicBezTo>
                  <a:cubicBezTo>
                    <a:pt x="31629" y="13457"/>
                    <a:pt x="31687" y="13287"/>
                    <a:pt x="31722" y="13114"/>
                  </a:cubicBezTo>
                  <a:cubicBezTo>
                    <a:pt x="32411" y="13598"/>
                    <a:pt x="33171" y="13918"/>
                    <a:pt x="33942" y="13918"/>
                  </a:cubicBezTo>
                  <a:cubicBezTo>
                    <a:pt x="34546" y="13918"/>
                    <a:pt x="35156" y="13721"/>
                    <a:pt x="35743" y="13252"/>
                  </a:cubicBezTo>
                  <a:cubicBezTo>
                    <a:pt x="36420" y="12713"/>
                    <a:pt x="36794" y="11908"/>
                    <a:pt x="36874" y="11070"/>
                  </a:cubicBezTo>
                  <a:cubicBezTo>
                    <a:pt x="37461" y="11359"/>
                    <a:pt x="38084" y="11573"/>
                    <a:pt x="38721" y="11694"/>
                  </a:cubicBezTo>
                  <a:cubicBezTo>
                    <a:pt x="39195" y="11783"/>
                    <a:pt x="39716" y="11839"/>
                    <a:pt x="40247" y="11839"/>
                  </a:cubicBezTo>
                  <a:cubicBezTo>
                    <a:pt x="41426" y="11839"/>
                    <a:pt x="42647" y="11563"/>
                    <a:pt x="43468" y="10767"/>
                  </a:cubicBezTo>
                  <a:cubicBezTo>
                    <a:pt x="44857" y="9423"/>
                    <a:pt x="44099" y="7508"/>
                    <a:pt x="42919" y="6333"/>
                  </a:cubicBezTo>
                  <a:cubicBezTo>
                    <a:pt x="41722" y="5135"/>
                    <a:pt x="40061" y="4391"/>
                    <a:pt x="38543" y="3684"/>
                  </a:cubicBezTo>
                  <a:cubicBezTo>
                    <a:pt x="33312" y="1253"/>
                    <a:pt x="27546" y="1"/>
                    <a:pt x="2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f3ea9f085e_0_1646"/>
            <p:cNvSpPr/>
            <p:nvPr/>
          </p:nvSpPr>
          <p:spPr>
            <a:xfrm>
              <a:off x="2643675" y="1470850"/>
              <a:ext cx="779275" cy="275400"/>
            </a:xfrm>
            <a:custGeom>
              <a:avLst/>
              <a:gdLst/>
              <a:ahLst/>
              <a:cxnLst/>
              <a:rect l="l" t="t" r="r" b="b"/>
              <a:pathLst>
                <a:path w="31171" h="11016" extrusionOk="0">
                  <a:moveTo>
                    <a:pt x="14897" y="0"/>
                  </a:moveTo>
                  <a:cubicBezTo>
                    <a:pt x="13750" y="0"/>
                    <a:pt x="12603" y="60"/>
                    <a:pt x="11465" y="178"/>
                  </a:cubicBezTo>
                  <a:cubicBezTo>
                    <a:pt x="10053" y="325"/>
                    <a:pt x="8646" y="552"/>
                    <a:pt x="7267" y="873"/>
                  </a:cubicBezTo>
                  <a:cubicBezTo>
                    <a:pt x="5908" y="1194"/>
                    <a:pt x="4618" y="1714"/>
                    <a:pt x="3348" y="2284"/>
                  </a:cubicBezTo>
                  <a:cubicBezTo>
                    <a:pt x="2872" y="2462"/>
                    <a:pt x="2400" y="2649"/>
                    <a:pt x="1937" y="2840"/>
                  </a:cubicBezTo>
                  <a:cubicBezTo>
                    <a:pt x="1283" y="3107"/>
                    <a:pt x="579" y="3411"/>
                    <a:pt x="290" y="4110"/>
                  </a:cubicBezTo>
                  <a:cubicBezTo>
                    <a:pt x="0" y="4827"/>
                    <a:pt x="330" y="5583"/>
                    <a:pt x="935" y="6015"/>
                  </a:cubicBezTo>
                  <a:cubicBezTo>
                    <a:pt x="1304" y="6279"/>
                    <a:pt x="1724" y="6383"/>
                    <a:pt x="2152" y="6383"/>
                  </a:cubicBezTo>
                  <a:cubicBezTo>
                    <a:pt x="2504" y="6383"/>
                    <a:pt x="2862" y="6312"/>
                    <a:pt x="3202" y="6202"/>
                  </a:cubicBezTo>
                  <a:cubicBezTo>
                    <a:pt x="4324" y="5836"/>
                    <a:pt x="5428" y="5392"/>
                    <a:pt x="6527" y="4938"/>
                  </a:cubicBezTo>
                  <a:lnTo>
                    <a:pt x="6527" y="4938"/>
                  </a:lnTo>
                  <a:cubicBezTo>
                    <a:pt x="6287" y="5361"/>
                    <a:pt x="6082" y="5797"/>
                    <a:pt x="5927" y="6247"/>
                  </a:cubicBezTo>
                  <a:cubicBezTo>
                    <a:pt x="5633" y="7083"/>
                    <a:pt x="5592" y="8232"/>
                    <a:pt x="6215" y="8931"/>
                  </a:cubicBezTo>
                  <a:cubicBezTo>
                    <a:pt x="6539" y="9296"/>
                    <a:pt x="6915" y="9437"/>
                    <a:pt x="7303" y="9437"/>
                  </a:cubicBezTo>
                  <a:cubicBezTo>
                    <a:pt x="7969" y="9437"/>
                    <a:pt x="8672" y="9020"/>
                    <a:pt x="9212" y="8606"/>
                  </a:cubicBezTo>
                  <a:cubicBezTo>
                    <a:pt x="9608" y="8304"/>
                    <a:pt x="9965" y="7961"/>
                    <a:pt x="10298" y="7600"/>
                  </a:cubicBezTo>
                  <a:lnTo>
                    <a:pt x="10298" y="7600"/>
                  </a:lnTo>
                  <a:cubicBezTo>
                    <a:pt x="10281" y="8018"/>
                    <a:pt x="10285" y="8442"/>
                    <a:pt x="10361" y="8865"/>
                  </a:cubicBezTo>
                  <a:cubicBezTo>
                    <a:pt x="10561" y="10009"/>
                    <a:pt x="11434" y="10891"/>
                    <a:pt x="12605" y="11002"/>
                  </a:cubicBezTo>
                  <a:cubicBezTo>
                    <a:pt x="12699" y="11011"/>
                    <a:pt x="12793" y="11015"/>
                    <a:pt x="12886" y="11015"/>
                  </a:cubicBezTo>
                  <a:cubicBezTo>
                    <a:pt x="13880" y="11015"/>
                    <a:pt x="14863" y="10510"/>
                    <a:pt x="15485" y="9742"/>
                  </a:cubicBezTo>
                  <a:cubicBezTo>
                    <a:pt x="15819" y="9327"/>
                    <a:pt x="16068" y="8865"/>
                    <a:pt x="16269" y="8380"/>
                  </a:cubicBezTo>
                  <a:cubicBezTo>
                    <a:pt x="16340" y="8486"/>
                    <a:pt x="16411" y="8593"/>
                    <a:pt x="16491" y="8695"/>
                  </a:cubicBezTo>
                  <a:cubicBezTo>
                    <a:pt x="17070" y="9438"/>
                    <a:pt x="17965" y="10143"/>
                    <a:pt x="18949" y="10174"/>
                  </a:cubicBezTo>
                  <a:cubicBezTo>
                    <a:pt x="18970" y="10174"/>
                    <a:pt x="18992" y="10175"/>
                    <a:pt x="19013" y="10175"/>
                  </a:cubicBezTo>
                  <a:cubicBezTo>
                    <a:pt x="19867" y="10175"/>
                    <a:pt x="20596" y="9569"/>
                    <a:pt x="20734" y="8717"/>
                  </a:cubicBezTo>
                  <a:cubicBezTo>
                    <a:pt x="20757" y="8588"/>
                    <a:pt x="20765" y="8454"/>
                    <a:pt x="20765" y="8326"/>
                  </a:cubicBezTo>
                  <a:cubicBezTo>
                    <a:pt x="21162" y="8575"/>
                    <a:pt x="21563" y="8820"/>
                    <a:pt x="21976" y="9038"/>
                  </a:cubicBezTo>
                  <a:cubicBezTo>
                    <a:pt x="22607" y="9367"/>
                    <a:pt x="23348" y="9649"/>
                    <a:pt x="24079" y="9649"/>
                  </a:cubicBezTo>
                  <a:cubicBezTo>
                    <a:pt x="24365" y="9649"/>
                    <a:pt x="24649" y="9606"/>
                    <a:pt x="24924" y="9506"/>
                  </a:cubicBezTo>
                  <a:cubicBezTo>
                    <a:pt x="25699" y="9225"/>
                    <a:pt x="26260" y="8534"/>
                    <a:pt x="26443" y="7787"/>
                  </a:cubicBezTo>
                  <a:cubicBezTo>
                    <a:pt x="27112" y="8034"/>
                    <a:pt x="27852" y="8205"/>
                    <a:pt x="28531" y="8205"/>
                  </a:cubicBezTo>
                  <a:cubicBezTo>
                    <a:pt x="29663" y="8205"/>
                    <a:pt x="30627" y="7730"/>
                    <a:pt x="30818" y="6335"/>
                  </a:cubicBezTo>
                  <a:cubicBezTo>
                    <a:pt x="31171" y="3722"/>
                    <a:pt x="28126" y="2694"/>
                    <a:pt x="26193" y="1985"/>
                  </a:cubicBezTo>
                  <a:cubicBezTo>
                    <a:pt x="22593" y="666"/>
                    <a:pt x="18739" y="0"/>
                    <a:pt x="14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f3ea9f085e_0_1646"/>
            <p:cNvSpPr/>
            <p:nvPr/>
          </p:nvSpPr>
          <p:spPr>
            <a:xfrm>
              <a:off x="2368750" y="1745525"/>
              <a:ext cx="125" cy="150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4" y="1"/>
                  </a:moveTo>
                  <a:cubicBezTo>
                    <a:pt x="4" y="1"/>
                    <a:pt x="0" y="1"/>
                    <a:pt x="0" y="5"/>
                  </a:cubicBezTo>
                  <a:cubicBezTo>
                    <a:pt x="0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8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f3ea9f085e_0_1646"/>
            <p:cNvSpPr/>
            <p:nvPr/>
          </p:nvSpPr>
          <p:spPr>
            <a:xfrm>
              <a:off x="2234050" y="1959900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0" y="1"/>
                  </a:moveTo>
                  <a:lnTo>
                    <a:pt x="0" y="5"/>
                  </a:lnTo>
                  <a:close/>
                </a:path>
              </a:pathLst>
            </a:custGeom>
            <a:solidFill>
              <a:srgbClr val="C8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f3ea9f085e_0_1646"/>
            <p:cNvSpPr/>
            <p:nvPr/>
          </p:nvSpPr>
          <p:spPr>
            <a:xfrm>
              <a:off x="3704300" y="2098050"/>
              <a:ext cx="27625" cy="97075"/>
            </a:xfrm>
            <a:custGeom>
              <a:avLst/>
              <a:gdLst/>
              <a:ahLst/>
              <a:cxnLst/>
              <a:rect l="l" t="t" r="r" b="b"/>
              <a:pathLst>
                <a:path w="1105" h="3883" extrusionOk="0">
                  <a:moveTo>
                    <a:pt x="1" y="3874"/>
                  </a:moveTo>
                  <a:lnTo>
                    <a:pt x="1" y="3882"/>
                  </a:lnTo>
                  <a:lnTo>
                    <a:pt x="1" y="3874"/>
                  </a:lnTo>
                  <a:close/>
                  <a:moveTo>
                    <a:pt x="1105" y="9"/>
                  </a:moveTo>
                  <a:cubicBezTo>
                    <a:pt x="1096" y="111"/>
                    <a:pt x="1088" y="210"/>
                    <a:pt x="1074" y="312"/>
                  </a:cubicBezTo>
                  <a:cubicBezTo>
                    <a:pt x="1069" y="362"/>
                    <a:pt x="1061" y="415"/>
                    <a:pt x="1056" y="463"/>
                  </a:cubicBezTo>
                  <a:cubicBezTo>
                    <a:pt x="1061" y="415"/>
                    <a:pt x="1069" y="362"/>
                    <a:pt x="1074" y="312"/>
                  </a:cubicBezTo>
                  <a:cubicBezTo>
                    <a:pt x="1088" y="210"/>
                    <a:pt x="1096" y="111"/>
                    <a:pt x="1105" y="9"/>
                  </a:cubicBezTo>
                  <a:close/>
                  <a:moveTo>
                    <a:pt x="1105" y="0"/>
                  </a:moveTo>
                  <a:lnTo>
                    <a:pt x="1105" y="9"/>
                  </a:lnTo>
                  <a:close/>
                </a:path>
              </a:pathLst>
            </a:custGeom>
            <a:solidFill>
              <a:srgbClr val="3A7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f3ea9f085e_0_1646"/>
            <p:cNvSpPr/>
            <p:nvPr/>
          </p:nvSpPr>
          <p:spPr>
            <a:xfrm>
              <a:off x="3310850" y="2258225"/>
              <a:ext cx="379350" cy="295425"/>
            </a:xfrm>
            <a:custGeom>
              <a:avLst/>
              <a:gdLst/>
              <a:ahLst/>
              <a:cxnLst/>
              <a:rect l="l" t="t" r="r" b="b"/>
              <a:pathLst>
                <a:path w="15174" h="11817" extrusionOk="0">
                  <a:moveTo>
                    <a:pt x="3851" y="8450"/>
                  </a:moveTo>
                  <a:cubicBezTo>
                    <a:pt x="3317" y="10164"/>
                    <a:pt x="1866" y="11567"/>
                    <a:pt x="0" y="11816"/>
                  </a:cubicBezTo>
                  <a:cubicBezTo>
                    <a:pt x="1866" y="11567"/>
                    <a:pt x="3317" y="10164"/>
                    <a:pt x="3851" y="8450"/>
                  </a:cubicBezTo>
                  <a:close/>
                  <a:moveTo>
                    <a:pt x="11286" y="5614"/>
                  </a:moveTo>
                  <a:cubicBezTo>
                    <a:pt x="11206" y="5641"/>
                    <a:pt x="11126" y="5659"/>
                    <a:pt x="11050" y="5676"/>
                  </a:cubicBezTo>
                  <a:cubicBezTo>
                    <a:pt x="11126" y="5659"/>
                    <a:pt x="11206" y="5641"/>
                    <a:pt x="11286" y="5614"/>
                  </a:cubicBezTo>
                  <a:close/>
                  <a:moveTo>
                    <a:pt x="15174" y="0"/>
                  </a:moveTo>
                  <a:cubicBezTo>
                    <a:pt x="14679" y="1509"/>
                    <a:pt x="13945" y="2943"/>
                    <a:pt x="12983" y="4213"/>
                  </a:cubicBezTo>
                  <a:cubicBezTo>
                    <a:pt x="13945" y="2943"/>
                    <a:pt x="14679" y="1509"/>
                    <a:pt x="15174" y="0"/>
                  </a:cubicBezTo>
                  <a:close/>
                </a:path>
              </a:pathLst>
            </a:custGeom>
            <a:solidFill>
              <a:srgbClr val="468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f3ea9f085e_0_1646"/>
            <p:cNvSpPr/>
            <p:nvPr/>
          </p:nvSpPr>
          <p:spPr>
            <a:xfrm>
              <a:off x="2994850" y="2503875"/>
              <a:ext cx="208150" cy="91275"/>
            </a:xfrm>
            <a:custGeom>
              <a:avLst/>
              <a:gdLst/>
              <a:ahLst/>
              <a:cxnLst/>
              <a:rect l="l" t="t" r="r" b="b"/>
              <a:pathLst>
                <a:path w="8326" h="3651" extrusionOk="0">
                  <a:moveTo>
                    <a:pt x="311" y="3486"/>
                  </a:moveTo>
                  <a:cubicBezTo>
                    <a:pt x="214" y="3549"/>
                    <a:pt x="107" y="3603"/>
                    <a:pt x="1" y="3651"/>
                  </a:cubicBezTo>
                  <a:cubicBezTo>
                    <a:pt x="107" y="3603"/>
                    <a:pt x="214" y="3549"/>
                    <a:pt x="311" y="3486"/>
                  </a:cubicBezTo>
                  <a:lnTo>
                    <a:pt x="311" y="3486"/>
                  </a:lnTo>
                  <a:close/>
                  <a:moveTo>
                    <a:pt x="1844" y="1296"/>
                  </a:moveTo>
                  <a:cubicBezTo>
                    <a:pt x="1630" y="2027"/>
                    <a:pt x="1287" y="2689"/>
                    <a:pt x="749" y="3170"/>
                  </a:cubicBezTo>
                  <a:lnTo>
                    <a:pt x="749" y="3170"/>
                  </a:lnTo>
                  <a:cubicBezTo>
                    <a:pt x="1287" y="2689"/>
                    <a:pt x="1630" y="2027"/>
                    <a:pt x="1844" y="1296"/>
                  </a:cubicBezTo>
                  <a:cubicBezTo>
                    <a:pt x="1888" y="1363"/>
                    <a:pt x="1932" y="1429"/>
                    <a:pt x="1977" y="1492"/>
                  </a:cubicBezTo>
                  <a:cubicBezTo>
                    <a:pt x="1932" y="1429"/>
                    <a:pt x="1888" y="1363"/>
                    <a:pt x="1844" y="1296"/>
                  </a:cubicBezTo>
                  <a:close/>
                  <a:moveTo>
                    <a:pt x="8326" y="1"/>
                  </a:moveTo>
                  <a:cubicBezTo>
                    <a:pt x="8152" y="445"/>
                    <a:pt x="7961" y="887"/>
                    <a:pt x="7729" y="1314"/>
                  </a:cubicBezTo>
                  <a:cubicBezTo>
                    <a:pt x="7961" y="887"/>
                    <a:pt x="8152" y="445"/>
                    <a:pt x="8326" y="1"/>
                  </a:cubicBezTo>
                  <a:close/>
                </a:path>
              </a:pathLst>
            </a:custGeom>
            <a:solidFill>
              <a:srgbClr val="563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f3ea9f085e_0_1646"/>
            <p:cNvSpPr/>
            <p:nvPr/>
          </p:nvSpPr>
          <p:spPr>
            <a:xfrm>
              <a:off x="3002625" y="2583100"/>
              <a:ext cx="10950" cy="7950"/>
            </a:xfrm>
            <a:custGeom>
              <a:avLst/>
              <a:gdLst/>
              <a:ahLst/>
              <a:cxnLst/>
              <a:rect l="l" t="t" r="r" b="b"/>
              <a:pathLst>
                <a:path w="438" h="318" extrusionOk="0">
                  <a:moveTo>
                    <a:pt x="438" y="1"/>
                  </a:moveTo>
                  <a:cubicBezTo>
                    <a:pt x="304" y="117"/>
                    <a:pt x="161" y="224"/>
                    <a:pt x="0" y="317"/>
                  </a:cubicBezTo>
                  <a:lnTo>
                    <a:pt x="0" y="317"/>
                  </a:lnTo>
                  <a:cubicBezTo>
                    <a:pt x="161" y="224"/>
                    <a:pt x="304" y="117"/>
                    <a:pt x="438" y="1"/>
                  </a:cubicBezTo>
                  <a:close/>
                </a:path>
              </a:pathLst>
            </a:custGeom>
            <a:solidFill>
              <a:srgbClr val="3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f3ea9f085e_0_1646"/>
            <p:cNvSpPr/>
            <p:nvPr/>
          </p:nvSpPr>
          <p:spPr>
            <a:xfrm>
              <a:off x="3297150" y="2553850"/>
              <a:ext cx="11725" cy="700"/>
            </a:xfrm>
            <a:custGeom>
              <a:avLst/>
              <a:gdLst/>
              <a:ahLst/>
              <a:cxnLst/>
              <a:rect l="l" t="t" r="r" b="b"/>
              <a:pathLst>
                <a:path w="469" h="28" extrusionOk="0">
                  <a:moveTo>
                    <a:pt x="468" y="1"/>
                  </a:moveTo>
                  <a:cubicBezTo>
                    <a:pt x="312" y="22"/>
                    <a:pt x="156" y="28"/>
                    <a:pt x="0" y="28"/>
                  </a:cubicBezTo>
                  <a:lnTo>
                    <a:pt x="0" y="28"/>
                  </a:lnTo>
                  <a:cubicBezTo>
                    <a:pt x="156" y="28"/>
                    <a:pt x="312" y="22"/>
                    <a:pt x="468" y="1"/>
                  </a:cubicBezTo>
                  <a:close/>
                </a:path>
              </a:pathLst>
            </a:custGeom>
            <a:solidFill>
              <a:srgbClr val="468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f3ea9f085e_0_1646"/>
            <p:cNvSpPr/>
            <p:nvPr/>
          </p:nvSpPr>
          <p:spPr>
            <a:xfrm>
              <a:off x="1918825" y="2434475"/>
              <a:ext cx="1020475" cy="484400"/>
            </a:xfrm>
            <a:custGeom>
              <a:avLst/>
              <a:gdLst/>
              <a:ahLst/>
              <a:cxnLst/>
              <a:rect l="l" t="t" r="r" b="b"/>
              <a:pathLst>
                <a:path w="40819" h="19376" extrusionOk="0">
                  <a:moveTo>
                    <a:pt x="29754" y="1"/>
                  </a:moveTo>
                  <a:cubicBezTo>
                    <a:pt x="29097" y="1"/>
                    <a:pt x="28439" y="51"/>
                    <a:pt x="27788" y="154"/>
                  </a:cubicBezTo>
                  <a:cubicBezTo>
                    <a:pt x="25847" y="457"/>
                    <a:pt x="24026" y="1223"/>
                    <a:pt x="22503" y="2304"/>
                  </a:cubicBezTo>
                  <a:cubicBezTo>
                    <a:pt x="21741" y="2847"/>
                    <a:pt x="21069" y="3476"/>
                    <a:pt x="20495" y="4170"/>
                  </a:cubicBezTo>
                  <a:cubicBezTo>
                    <a:pt x="20223" y="4495"/>
                    <a:pt x="20001" y="4846"/>
                    <a:pt x="19729" y="5167"/>
                  </a:cubicBezTo>
                  <a:cubicBezTo>
                    <a:pt x="19526" y="5415"/>
                    <a:pt x="19244" y="5697"/>
                    <a:pt x="18869" y="5697"/>
                  </a:cubicBezTo>
                  <a:cubicBezTo>
                    <a:pt x="18866" y="5697"/>
                    <a:pt x="18863" y="5697"/>
                    <a:pt x="18860" y="5697"/>
                  </a:cubicBezTo>
                  <a:cubicBezTo>
                    <a:pt x="18380" y="5697"/>
                    <a:pt x="17935" y="5319"/>
                    <a:pt x="17557" y="5101"/>
                  </a:cubicBezTo>
                  <a:cubicBezTo>
                    <a:pt x="17097" y="4842"/>
                    <a:pt x="16612" y="4624"/>
                    <a:pt x="16100" y="4464"/>
                  </a:cubicBezTo>
                  <a:cubicBezTo>
                    <a:pt x="15686" y="4337"/>
                    <a:pt x="15258" y="4269"/>
                    <a:pt x="14833" y="4269"/>
                  </a:cubicBezTo>
                  <a:cubicBezTo>
                    <a:pt x="14198" y="4269"/>
                    <a:pt x="13574" y="4422"/>
                    <a:pt x="13024" y="4758"/>
                  </a:cubicBezTo>
                  <a:cubicBezTo>
                    <a:pt x="12218" y="5251"/>
                    <a:pt x="11590" y="6102"/>
                    <a:pt x="10606" y="6334"/>
                  </a:cubicBezTo>
                  <a:cubicBezTo>
                    <a:pt x="10500" y="6360"/>
                    <a:pt x="10400" y="6372"/>
                    <a:pt x="10304" y="6372"/>
                  </a:cubicBezTo>
                  <a:cubicBezTo>
                    <a:pt x="9939" y="6372"/>
                    <a:pt x="9641" y="6200"/>
                    <a:pt x="9324" y="5995"/>
                  </a:cubicBezTo>
                  <a:cubicBezTo>
                    <a:pt x="8955" y="5750"/>
                    <a:pt x="8581" y="5541"/>
                    <a:pt x="8148" y="5390"/>
                  </a:cubicBezTo>
                  <a:cubicBezTo>
                    <a:pt x="7565" y="5179"/>
                    <a:pt x="6919" y="5075"/>
                    <a:pt x="6270" y="5075"/>
                  </a:cubicBezTo>
                  <a:cubicBezTo>
                    <a:pt x="5135" y="5075"/>
                    <a:pt x="3986" y="5393"/>
                    <a:pt x="3132" y="6013"/>
                  </a:cubicBezTo>
                  <a:cubicBezTo>
                    <a:pt x="2931" y="6160"/>
                    <a:pt x="2762" y="6325"/>
                    <a:pt x="2602" y="6494"/>
                  </a:cubicBezTo>
                  <a:cubicBezTo>
                    <a:pt x="2592" y="6498"/>
                    <a:pt x="2583" y="6503"/>
                    <a:pt x="2575" y="6503"/>
                  </a:cubicBezTo>
                  <a:cubicBezTo>
                    <a:pt x="2503" y="6525"/>
                    <a:pt x="2446" y="6552"/>
                    <a:pt x="2378" y="6579"/>
                  </a:cubicBezTo>
                  <a:cubicBezTo>
                    <a:pt x="2458" y="6454"/>
                    <a:pt x="2538" y="6330"/>
                    <a:pt x="2619" y="6209"/>
                  </a:cubicBezTo>
                  <a:cubicBezTo>
                    <a:pt x="2722" y="6063"/>
                    <a:pt x="2561" y="5891"/>
                    <a:pt x="2402" y="5891"/>
                  </a:cubicBezTo>
                  <a:cubicBezTo>
                    <a:pt x="2347" y="5891"/>
                    <a:pt x="2293" y="5911"/>
                    <a:pt x="2250" y="5960"/>
                  </a:cubicBezTo>
                  <a:cubicBezTo>
                    <a:pt x="1679" y="6592"/>
                    <a:pt x="1155" y="7296"/>
                    <a:pt x="820" y="8052"/>
                  </a:cubicBezTo>
                  <a:cubicBezTo>
                    <a:pt x="473" y="8836"/>
                    <a:pt x="259" y="9646"/>
                    <a:pt x="161" y="10483"/>
                  </a:cubicBezTo>
                  <a:cubicBezTo>
                    <a:pt x="1" y="11783"/>
                    <a:pt x="58" y="14032"/>
                    <a:pt x="1929" y="14406"/>
                  </a:cubicBezTo>
                  <a:cubicBezTo>
                    <a:pt x="2081" y="14435"/>
                    <a:pt x="2235" y="14449"/>
                    <a:pt x="2389" y="14449"/>
                  </a:cubicBezTo>
                  <a:cubicBezTo>
                    <a:pt x="2544" y="14449"/>
                    <a:pt x="2697" y="14435"/>
                    <a:pt x="2846" y="14406"/>
                  </a:cubicBezTo>
                  <a:cubicBezTo>
                    <a:pt x="2873" y="15772"/>
                    <a:pt x="3518" y="17104"/>
                    <a:pt x="5068" y="17687"/>
                  </a:cubicBezTo>
                  <a:cubicBezTo>
                    <a:pt x="5456" y="17834"/>
                    <a:pt x="5872" y="17913"/>
                    <a:pt x="6286" y="17913"/>
                  </a:cubicBezTo>
                  <a:cubicBezTo>
                    <a:pt x="6788" y="17913"/>
                    <a:pt x="7287" y="17796"/>
                    <a:pt x="7726" y="17545"/>
                  </a:cubicBezTo>
                  <a:cubicBezTo>
                    <a:pt x="7891" y="17451"/>
                    <a:pt x="8047" y="17340"/>
                    <a:pt x="8189" y="17219"/>
                  </a:cubicBezTo>
                  <a:cubicBezTo>
                    <a:pt x="8670" y="18168"/>
                    <a:pt x="9596" y="18902"/>
                    <a:pt x="10909" y="19005"/>
                  </a:cubicBezTo>
                  <a:cubicBezTo>
                    <a:pt x="10986" y="19011"/>
                    <a:pt x="11063" y="19014"/>
                    <a:pt x="11138" y="19014"/>
                  </a:cubicBezTo>
                  <a:cubicBezTo>
                    <a:pt x="12133" y="19014"/>
                    <a:pt x="12987" y="18478"/>
                    <a:pt x="13384" y="17753"/>
                  </a:cubicBezTo>
                  <a:cubicBezTo>
                    <a:pt x="13616" y="18034"/>
                    <a:pt x="13852" y="18314"/>
                    <a:pt x="14097" y="18587"/>
                  </a:cubicBezTo>
                  <a:cubicBezTo>
                    <a:pt x="14560" y="19083"/>
                    <a:pt x="15162" y="19376"/>
                    <a:pt x="15858" y="19376"/>
                  </a:cubicBezTo>
                  <a:cubicBezTo>
                    <a:pt x="15999" y="19376"/>
                    <a:pt x="16144" y="19364"/>
                    <a:pt x="16292" y="19339"/>
                  </a:cubicBezTo>
                  <a:cubicBezTo>
                    <a:pt x="17329" y="19165"/>
                    <a:pt x="17939" y="18533"/>
                    <a:pt x="18305" y="17767"/>
                  </a:cubicBezTo>
                  <a:cubicBezTo>
                    <a:pt x="18420" y="17963"/>
                    <a:pt x="18558" y="18150"/>
                    <a:pt x="18723" y="18324"/>
                  </a:cubicBezTo>
                  <a:cubicBezTo>
                    <a:pt x="19200" y="18819"/>
                    <a:pt x="19928" y="19160"/>
                    <a:pt x="20672" y="19160"/>
                  </a:cubicBezTo>
                  <a:cubicBezTo>
                    <a:pt x="20831" y="19160"/>
                    <a:pt x="20991" y="19144"/>
                    <a:pt x="21149" y="19112"/>
                  </a:cubicBezTo>
                  <a:cubicBezTo>
                    <a:pt x="22045" y="18925"/>
                    <a:pt x="22516" y="18324"/>
                    <a:pt x="22752" y="17620"/>
                  </a:cubicBezTo>
                  <a:cubicBezTo>
                    <a:pt x="22819" y="17705"/>
                    <a:pt x="22877" y="17785"/>
                    <a:pt x="22948" y="17866"/>
                  </a:cubicBezTo>
                  <a:cubicBezTo>
                    <a:pt x="23408" y="18387"/>
                    <a:pt x="24038" y="19002"/>
                    <a:pt x="24848" y="19002"/>
                  </a:cubicBezTo>
                  <a:cubicBezTo>
                    <a:pt x="24894" y="19002"/>
                    <a:pt x="24940" y="19000"/>
                    <a:pt x="24987" y="18996"/>
                  </a:cubicBezTo>
                  <a:cubicBezTo>
                    <a:pt x="25833" y="18925"/>
                    <a:pt x="26350" y="18240"/>
                    <a:pt x="26720" y="17642"/>
                  </a:cubicBezTo>
                  <a:cubicBezTo>
                    <a:pt x="26875" y="17389"/>
                    <a:pt x="27008" y="17126"/>
                    <a:pt x="27129" y="16855"/>
                  </a:cubicBezTo>
                  <a:cubicBezTo>
                    <a:pt x="27713" y="17564"/>
                    <a:pt x="28652" y="18051"/>
                    <a:pt x="29667" y="18051"/>
                  </a:cubicBezTo>
                  <a:cubicBezTo>
                    <a:pt x="29773" y="18051"/>
                    <a:pt x="29880" y="18045"/>
                    <a:pt x="29987" y="18034"/>
                  </a:cubicBezTo>
                  <a:cubicBezTo>
                    <a:pt x="31274" y="17905"/>
                    <a:pt x="32276" y="17073"/>
                    <a:pt x="32640" y="16049"/>
                  </a:cubicBezTo>
                  <a:cubicBezTo>
                    <a:pt x="33231" y="16460"/>
                    <a:pt x="33962" y="16718"/>
                    <a:pt x="34706" y="16718"/>
                  </a:cubicBezTo>
                  <a:cubicBezTo>
                    <a:pt x="34984" y="16718"/>
                    <a:pt x="35264" y="16682"/>
                    <a:pt x="35539" y="16605"/>
                  </a:cubicBezTo>
                  <a:cubicBezTo>
                    <a:pt x="36616" y="16302"/>
                    <a:pt x="37436" y="15390"/>
                    <a:pt x="37502" y="14414"/>
                  </a:cubicBezTo>
                  <a:cubicBezTo>
                    <a:pt x="37556" y="14406"/>
                    <a:pt x="37609" y="14393"/>
                    <a:pt x="37663" y="14375"/>
                  </a:cubicBezTo>
                  <a:cubicBezTo>
                    <a:pt x="38162" y="14223"/>
                    <a:pt x="38495" y="13907"/>
                    <a:pt x="38807" y="13551"/>
                  </a:cubicBezTo>
                  <a:cubicBezTo>
                    <a:pt x="39475" y="12785"/>
                    <a:pt x="39978" y="11913"/>
                    <a:pt x="40317" y="10995"/>
                  </a:cubicBezTo>
                  <a:cubicBezTo>
                    <a:pt x="40486" y="10532"/>
                    <a:pt x="40592" y="10065"/>
                    <a:pt x="40668" y="9584"/>
                  </a:cubicBezTo>
                  <a:cubicBezTo>
                    <a:pt x="40717" y="9237"/>
                    <a:pt x="40819" y="8792"/>
                    <a:pt x="40628" y="8467"/>
                  </a:cubicBezTo>
                  <a:cubicBezTo>
                    <a:pt x="40730" y="7643"/>
                    <a:pt x="40543" y="6761"/>
                    <a:pt x="40223" y="6009"/>
                  </a:cubicBezTo>
                  <a:cubicBezTo>
                    <a:pt x="39831" y="5096"/>
                    <a:pt x="39243" y="4273"/>
                    <a:pt x="38531" y="3525"/>
                  </a:cubicBezTo>
                  <a:cubicBezTo>
                    <a:pt x="37245" y="2189"/>
                    <a:pt x="35548" y="1196"/>
                    <a:pt x="33674" y="609"/>
                  </a:cubicBezTo>
                  <a:cubicBezTo>
                    <a:pt x="32412" y="209"/>
                    <a:pt x="31085" y="1"/>
                    <a:pt x="29754" y="1"/>
                  </a:cubicBezTo>
                  <a:close/>
                </a:path>
              </a:pathLst>
            </a:custGeom>
            <a:solidFill>
              <a:srgbClr val="408E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f3ea9f085e_0_1646"/>
            <p:cNvSpPr/>
            <p:nvPr/>
          </p:nvSpPr>
          <p:spPr>
            <a:xfrm>
              <a:off x="1933650" y="2350150"/>
              <a:ext cx="1024050" cy="434575"/>
            </a:xfrm>
            <a:custGeom>
              <a:avLst/>
              <a:gdLst/>
              <a:ahLst/>
              <a:cxnLst/>
              <a:rect l="l" t="t" r="r" b="b"/>
              <a:pathLst>
                <a:path w="40962" h="17383" extrusionOk="0">
                  <a:moveTo>
                    <a:pt x="21049" y="0"/>
                  </a:moveTo>
                  <a:cubicBezTo>
                    <a:pt x="19427" y="0"/>
                    <a:pt x="17807" y="89"/>
                    <a:pt x="16193" y="317"/>
                  </a:cubicBezTo>
                  <a:cubicBezTo>
                    <a:pt x="13989" y="629"/>
                    <a:pt x="11848" y="1167"/>
                    <a:pt x="9711" y="1715"/>
                  </a:cubicBezTo>
                  <a:cubicBezTo>
                    <a:pt x="7475" y="2285"/>
                    <a:pt x="5241" y="2854"/>
                    <a:pt x="3010" y="3425"/>
                  </a:cubicBezTo>
                  <a:cubicBezTo>
                    <a:pt x="2650" y="3518"/>
                    <a:pt x="2551" y="3812"/>
                    <a:pt x="2636" y="4056"/>
                  </a:cubicBezTo>
                  <a:cubicBezTo>
                    <a:pt x="1536" y="4956"/>
                    <a:pt x="766" y="6145"/>
                    <a:pt x="365" y="7428"/>
                  </a:cubicBezTo>
                  <a:cubicBezTo>
                    <a:pt x="98" y="8291"/>
                    <a:pt x="1" y="9208"/>
                    <a:pt x="108" y="10099"/>
                  </a:cubicBezTo>
                  <a:cubicBezTo>
                    <a:pt x="209" y="10936"/>
                    <a:pt x="503" y="11986"/>
                    <a:pt x="1594" y="12200"/>
                  </a:cubicBezTo>
                  <a:cubicBezTo>
                    <a:pt x="1704" y="12223"/>
                    <a:pt x="1815" y="12234"/>
                    <a:pt x="1926" y="12234"/>
                  </a:cubicBezTo>
                  <a:cubicBezTo>
                    <a:pt x="2181" y="12234"/>
                    <a:pt x="2435" y="12177"/>
                    <a:pt x="2667" y="12084"/>
                  </a:cubicBezTo>
                  <a:lnTo>
                    <a:pt x="2667" y="12084"/>
                  </a:lnTo>
                  <a:cubicBezTo>
                    <a:pt x="2623" y="13001"/>
                    <a:pt x="2792" y="13928"/>
                    <a:pt x="3197" y="14791"/>
                  </a:cubicBezTo>
                  <a:cubicBezTo>
                    <a:pt x="3379" y="15183"/>
                    <a:pt x="3597" y="15561"/>
                    <a:pt x="3865" y="15913"/>
                  </a:cubicBezTo>
                  <a:cubicBezTo>
                    <a:pt x="4141" y="16274"/>
                    <a:pt x="4462" y="16671"/>
                    <a:pt x="4911" y="16879"/>
                  </a:cubicBezTo>
                  <a:cubicBezTo>
                    <a:pt x="5149" y="16989"/>
                    <a:pt x="5389" y="17037"/>
                    <a:pt x="5624" y="17037"/>
                  </a:cubicBezTo>
                  <a:cubicBezTo>
                    <a:pt x="6414" y="17037"/>
                    <a:pt x="7158" y="16498"/>
                    <a:pt x="7645" y="15966"/>
                  </a:cubicBezTo>
                  <a:cubicBezTo>
                    <a:pt x="7822" y="15771"/>
                    <a:pt x="7983" y="15570"/>
                    <a:pt x="8122" y="15356"/>
                  </a:cubicBezTo>
                  <a:cubicBezTo>
                    <a:pt x="8184" y="15499"/>
                    <a:pt x="8250" y="15637"/>
                    <a:pt x="8330" y="15775"/>
                  </a:cubicBezTo>
                  <a:cubicBezTo>
                    <a:pt x="8816" y="16572"/>
                    <a:pt x="9711" y="17071"/>
                    <a:pt x="10740" y="17146"/>
                  </a:cubicBezTo>
                  <a:cubicBezTo>
                    <a:pt x="10825" y="17153"/>
                    <a:pt x="10910" y="17156"/>
                    <a:pt x="10993" y="17156"/>
                  </a:cubicBezTo>
                  <a:cubicBezTo>
                    <a:pt x="12073" y="17156"/>
                    <a:pt x="12995" y="16606"/>
                    <a:pt x="13491" y="15837"/>
                  </a:cubicBezTo>
                  <a:cubicBezTo>
                    <a:pt x="13656" y="16078"/>
                    <a:pt x="13843" y="16309"/>
                    <a:pt x="14069" y="16515"/>
                  </a:cubicBezTo>
                  <a:cubicBezTo>
                    <a:pt x="14638" y="17032"/>
                    <a:pt x="15431" y="17382"/>
                    <a:pt x="16251" y="17382"/>
                  </a:cubicBezTo>
                  <a:cubicBezTo>
                    <a:pt x="16433" y="17382"/>
                    <a:pt x="16616" y="17365"/>
                    <a:pt x="16798" y="17329"/>
                  </a:cubicBezTo>
                  <a:cubicBezTo>
                    <a:pt x="17787" y="17129"/>
                    <a:pt x="18397" y="16465"/>
                    <a:pt x="18754" y="15677"/>
                  </a:cubicBezTo>
                  <a:cubicBezTo>
                    <a:pt x="19345" y="16395"/>
                    <a:pt x="20257" y="16899"/>
                    <a:pt x="21284" y="16899"/>
                  </a:cubicBezTo>
                  <a:cubicBezTo>
                    <a:pt x="21347" y="16899"/>
                    <a:pt x="21410" y="16897"/>
                    <a:pt x="21473" y="16893"/>
                  </a:cubicBezTo>
                  <a:cubicBezTo>
                    <a:pt x="22609" y="16821"/>
                    <a:pt x="23620" y="16118"/>
                    <a:pt x="24051" y="15218"/>
                  </a:cubicBezTo>
                  <a:cubicBezTo>
                    <a:pt x="24715" y="16003"/>
                    <a:pt x="25543" y="16692"/>
                    <a:pt x="26612" y="16920"/>
                  </a:cubicBezTo>
                  <a:cubicBezTo>
                    <a:pt x="26851" y="16970"/>
                    <a:pt x="27085" y="16994"/>
                    <a:pt x="27312" y="16994"/>
                  </a:cubicBezTo>
                  <a:cubicBezTo>
                    <a:pt x="28638" y="16994"/>
                    <a:pt x="29729" y="16179"/>
                    <a:pt x="30329" y="15130"/>
                  </a:cubicBezTo>
                  <a:cubicBezTo>
                    <a:pt x="30525" y="14791"/>
                    <a:pt x="30685" y="14435"/>
                    <a:pt x="30819" y="14070"/>
                  </a:cubicBezTo>
                  <a:cubicBezTo>
                    <a:pt x="31350" y="14497"/>
                    <a:pt x="32103" y="14736"/>
                    <a:pt x="32835" y="14736"/>
                  </a:cubicBezTo>
                  <a:cubicBezTo>
                    <a:pt x="33164" y="14736"/>
                    <a:pt x="33489" y="14688"/>
                    <a:pt x="33788" y="14587"/>
                  </a:cubicBezTo>
                  <a:cubicBezTo>
                    <a:pt x="34883" y="14221"/>
                    <a:pt x="35524" y="13348"/>
                    <a:pt x="35738" y="12387"/>
                  </a:cubicBezTo>
                  <a:cubicBezTo>
                    <a:pt x="36380" y="13003"/>
                    <a:pt x="37179" y="13481"/>
                    <a:pt x="38122" y="13481"/>
                  </a:cubicBezTo>
                  <a:cubicBezTo>
                    <a:pt x="38167" y="13481"/>
                    <a:pt x="38213" y="13480"/>
                    <a:pt x="38259" y="13478"/>
                  </a:cubicBezTo>
                  <a:cubicBezTo>
                    <a:pt x="39866" y="13393"/>
                    <a:pt x="40636" y="12103"/>
                    <a:pt x="40801" y="10851"/>
                  </a:cubicBezTo>
                  <a:cubicBezTo>
                    <a:pt x="40961" y="9600"/>
                    <a:pt x="40596" y="8250"/>
                    <a:pt x="40061" y="7093"/>
                  </a:cubicBezTo>
                  <a:cubicBezTo>
                    <a:pt x="39478" y="5838"/>
                    <a:pt x="38633" y="4685"/>
                    <a:pt x="37550" y="3709"/>
                  </a:cubicBezTo>
                  <a:cubicBezTo>
                    <a:pt x="36513" y="2770"/>
                    <a:pt x="35257" y="1991"/>
                    <a:pt x="33882" y="1479"/>
                  </a:cubicBezTo>
                  <a:cubicBezTo>
                    <a:pt x="32137" y="824"/>
                    <a:pt x="30253" y="624"/>
                    <a:pt x="28379" y="442"/>
                  </a:cubicBezTo>
                  <a:cubicBezTo>
                    <a:pt x="25945" y="203"/>
                    <a:pt x="23495" y="0"/>
                    <a:pt x="210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f3ea9f085e_0_1646"/>
            <p:cNvSpPr/>
            <p:nvPr/>
          </p:nvSpPr>
          <p:spPr>
            <a:xfrm>
              <a:off x="1970200" y="2300875"/>
              <a:ext cx="935625" cy="328225"/>
            </a:xfrm>
            <a:custGeom>
              <a:avLst/>
              <a:gdLst/>
              <a:ahLst/>
              <a:cxnLst/>
              <a:rect l="l" t="t" r="r" b="b"/>
              <a:pathLst>
                <a:path w="37425" h="13129" extrusionOk="0">
                  <a:moveTo>
                    <a:pt x="19300" y="0"/>
                  </a:moveTo>
                  <a:cubicBezTo>
                    <a:pt x="17429" y="0"/>
                    <a:pt x="15558" y="134"/>
                    <a:pt x="13712" y="400"/>
                  </a:cubicBezTo>
                  <a:cubicBezTo>
                    <a:pt x="12202" y="618"/>
                    <a:pt x="10698" y="921"/>
                    <a:pt x="9241" y="1331"/>
                  </a:cubicBezTo>
                  <a:cubicBezTo>
                    <a:pt x="9091" y="1371"/>
                    <a:pt x="8939" y="1420"/>
                    <a:pt x="8787" y="1465"/>
                  </a:cubicBezTo>
                  <a:cubicBezTo>
                    <a:pt x="6494" y="2026"/>
                    <a:pt x="4384" y="3054"/>
                    <a:pt x="2532" y="4350"/>
                  </a:cubicBezTo>
                  <a:cubicBezTo>
                    <a:pt x="1664" y="4955"/>
                    <a:pt x="627" y="5649"/>
                    <a:pt x="306" y="6625"/>
                  </a:cubicBezTo>
                  <a:cubicBezTo>
                    <a:pt x="1" y="7567"/>
                    <a:pt x="799" y="8371"/>
                    <a:pt x="1869" y="8371"/>
                  </a:cubicBezTo>
                  <a:cubicBezTo>
                    <a:pt x="1922" y="8371"/>
                    <a:pt x="1975" y="8369"/>
                    <a:pt x="2029" y="8365"/>
                  </a:cubicBezTo>
                  <a:cubicBezTo>
                    <a:pt x="2710" y="8321"/>
                    <a:pt x="3364" y="8107"/>
                    <a:pt x="3988" y="7876"/>
                  </a:cubicBezTo>
                  <a:cubicBezTo>
                    <a:pt x="4077" y="7840"/>
                    <a:pt x="4166" y="7804"/>
                    <a:pt x="4255" y="7769"/>
                  </a:cubicBezTo>
                  <a:lnTo>
                    <a:pt x="4255" y="7769"/>
                  </a:lnTo>
                  <a:cubicBezTo>
                    <a:pt x="4095" y="8143"/>
                    <a:pt x="3993" y="8530"/>
                    <a:pt x="4001" y="8935"/>
                  </a:cubicBezTo>
                  <a:cubicBezTo>
                    <a:pt x="4019" y="9732"/>
                    <a:pt x="4544" y="10564"/>
                    <a:pt x="5394" y="10903"/>
                  </a:cubicBezTo>
                  <a:cubicBezTo>
                    <a:pt x="5647" y="11003"/>
                    <a:pt x="5893" y="11046"/>
                    <a:pt x="6132" y="11046"/>
                  </a:cubicBezTo>
                  <a:cubicBezTo>
                    <a:pt x="6915" y="11046"/>
                    <a:pt x="7624" y="10584"/>
                    <a:pt x="8244" y="10137"/>
                  </a:cubicBezTo>
                  <a:cubicBezTo>
                    <a:pt x="8444" y="9995"/>
                    <a:pt x="8636" y="9843"/>
                    <a:pt x="8823" y="9683"/>
                  </a:cubicBezTo>
                  <a:cubicBezTo>
                    <a:pt x="8828" y="9839"/>
                    <a:pt x="8845" y="9995"/>
                    <a:pt x="8881" y="10155"/>
                  </a:cubicBezTo>
                  <a:cubicBezTo>
                    <a:pt x="9046" y="10827"/>
                    <a:pt x="9598" y="11468"/>
                    <a:pt x="10363" y="11686"/>
                  </a:cubicBezTo>
                  <a:cubicBezTo>
                    <a:pt x="10548" y="11740"/>
                    <a:pt x="10736" y="11764"/>
                    <a:pt x="10923" y="11764"/>
                  </a:cubicBezTo>
                  <a:cubicBezTo>
                    <a:pt x="11623" y="11764"/>
                    <a:pt x="12320" y="11432"/>
                    <a:pt x="12879" y="11094"/>
                  </a:cubicBezTo>
                  <a:cubicBezTo>
                    <a:pt x="13115" y="10957"/>
                    <a:pt x="13338" y="10796"/>
                    <a:pt x="13552" y="10632"/>
                  </a:cubicBezTo>
                  <a:cubicBezTo>
                    <a:pt x="13560" y="11090"/>
                    <a:pt x="13653" y="11544"/>
                    <a:pt x="13908" y="11976"/>
                  </a:cubicBezTo>
                  <a:cubicBezTo>
                    <a:pt x="14311" y="12671"/>
                    <a:pt x="15083" y="13128"/>
                    <a:pt x="15956" y="13128"/>
                  </a:cubicBezTo>
                  <a:cubicBezTo>
                    <a:pt x="16084" y="13128"/>
                    <a:pt x="16215" y="13119"/>
                    <a:pt x="16347" y="13098"/>
                  </a:cubicBezTo>
                  <a:cubicBezTo>
                    <a:pt x="17340" y="12942"/>
                    <a:pt x="18124" y="12212"/>
                    <a:pt x="18632" y="11499"/>
                  </a:cubicBezTo>
                  <a:cubicBezTo>
                    <a:pt x="18907" y="11117"/>
                    <a:pt x="19139" y="10708"/>
                    <a:pt x="19335" y="10284"/>
                  </a:cubicBezTo>
                  <a:cubicBezTo>
                    <a:pt x="19486" y="10645"/>
                    <a:pt x="19678" y="10988"/>
                    <a:pt x="19941" y="11300"/>
                  </a:cubicBezTo>
                  <a:cubicBezTo>
                    <a:pt x="20510" y="11985"/>
                    <a:pt x="21400" y="12461"/>
                    <a:pt x="22389" y="12492"/>
                  </a:cubicBezTo>
                  <a:cubicBezTo>
                    <a:pt x="22421" y="12493"/>
                    <a:pt x="22454" y="12494"/>
                    <a:pt x="22487" y="12494"/>
                  </a:cubicBezTo>
                  <a:cubicBezTo>
                    <a:pt x="23403" y="12494"/>
                    <a:pt x="24205" y="12004"/>
                    <a:pt x="24571" y="11273"/>
                  </a:cubicBezTo>
                  <a:cubicBezTo>
                    <a:pt x="24638" y="11130"/>
                    <a:pt x="24691" y="10988"/>
                    <a:pt x="24731" y="10845"/>
                  </a:cubicBezTo>
                  <a:cubicBezTo>
                    <a:pt x="24887" y="11037"/>
                    <a:pt x="25060" y="11219"/>
                    <a:pt x="25261" y="11384"/>
                  </a:cubicBezTo>
                  <a:cubicBezTo>
                    <a:pt x="25817" y="11843"/>
                    <a:pt x="26601" y="12163"/>
                    <a:pt x="27381" y="12163"/>
                  </a:cubicBezTo>
                  <a:cubicBezTo>
                    <a:pt x="27607" y="12163"/>
                    <a:pt x="27832" y="12137"/>
                    <a:pt x="28052" y="12079"/>
                  </a:cubicBezTo>
                  <a:cubicBezTo>
                    <a:pt x="29473" y="11709"/>
                    <a:pt x="29794" y="10547"/>
                    <a:pt x="29713" y="9399"/>
                  </a:cubicBezTo>
                  <a:lnTo>
                    <a:pt x="29713" y="9399"/>
                  </a:lnTo>
                  <a:cubicBezTo>
                    <a:pt x="30417" y="9889"/>
                    <a:pt x="31207" y="10261"/>
                    <a:pt x="32085" y="10261"/>
                  </a:cubicBezTo>
                  <a:cubicBezTo>
                    <a:pt x="32346" y="10261"/>
                    <a:pt x="32615" y="10228"/>
                    <a:pt x="32892" y="10155"/>
                  </a:cubicBezTo>
                  <a:cubicBezTo>
                    <a:pt x="33608" y="9968"/>
                    <a:pt x="34249" y="9541"/>
                    <a:pt x="34504" y="8908"/>
                  </a:cubicBezTo>
                  <a:cubicBezTo>
                    <a:pt x="34580" y="8721"/>
                    <a:pt x="34611" y="8534"/>
                    <a:pt x="34606" y="8347"/>
                  </a:cubicBezTo>
                  <a:lnTo>
                    <a:pt x="34606" y="8347"/>
                  </a:lnTo>
                  <a:cubicBezTo>
                    <a:pt x="34894" y="8457"/>
                    <a:pt x="35195" y="8522"/>
                    <a:pt x="35510" y="8522"/>
                  </a:cubicBezTo>
                  <a:cubicBezTo>
                    <a:pt x="35760" y="8522"/>
                    <a:pt x="36018" y="8481"/>
                    <a:pt x="36285" y="8388"/>
                  </a:cubicBezTo>
                  <a:cubicBezTo>
                    <a:pt x="36904" y="8174"/>
                    <a:pt x="37304" y="7716"/>
                    <a:pt x="37362" y="7137"/>
                  </a:cubicBezTo>
                  <a:cubicBezTo>
                    <a:pt x="37424" y="6549"/>
                    <a:pt x="37103" y="5961"/>
                    <a:pt x="36779" y="5462"/>
                  </a:cubicBezTo>
                  <a:cubicBezTo>
                    <a:pt x="35354" y="3281"/>
                    <a:pt x="32629" y="2324"/>
                    <a:pt x="30038" y="1545"/>
                  </a:cubicBezTo>
                  <a:cubicBezTo>
                    <a:pt x="26587" y="509"/>
                    <a:pt x="22944" y="0"/>
                    <a:pt x="19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f3ea9f085e_0_1646"/>
            <p:cNvSpPr/>
            <p:nvPr/>
          </p:nvSpPr>
          <p:spPr>
            <a:xfrm>
              <a:off x="2071000" y="2260025"/>
              <a:ext cx="757125" cy="245500"/>
            </a:xfrm>
            <a:custGeom>
              <a:avLst/>
              <a:gdLst/>
              <a:ahLst/>
              <a:cxnLst/>
              <a:rect l="l" t="t" r="r" b="b"/>
              <a:pathLst>
                <a:path w="30285" h="9820" extrusionOk="0">
                  <a:moveTo>
                    <a:pt x="14707" y="1"/>
                  </a:moveTo>
                  <a:cubicBezTo>
                    <a:pt x="13808" y="1"/>
                    <a:pt x="12908" y="40"/>
                    <a:pt x="12013" y="120"/>
                  </a:cubicBezTo>
                  <a:cubicBezTo>
                    <a:pt x="10659" y="240"/>
                    <a:pt x="9310" y="444"/>
                    <a:pt x="7992" y="743"/>
                  </a:cubicBezTo>
                  <a:cubicBezTo>
                    <a:pt x="7360" y="890"/>
                    <a:pt x="6728" y="1046"/>
                    <a:pt x="6118" y="1250"/>
                  </a:cubicBezTo>
                  <a:cubicBezTo>
                    <a:pt x="5454" y="1469"/>
                    <a:pt x="4858" y="1772"/>
                    <a:pt x="4274" y="2115"/>
                  </a:cubicBezTo>
                  <a:cubicBezTo>
                    <a:pt x="4194" y="2164"/>
                    <a:pt x="4150" y="2226"/>
                    <a:pt x="4136" y="2297"/>
                  </a:cubicBezTo>
                  <a:cubicBezTo>
                    <a:pt x="3563" y="2564"/>
                    <a:pt x="3010" y="2863"/>
                    <a:pt x="2484" y="3200"/>
                  </a:cubicBezTo>
                  <a:cubicBezTo>
                    <a:pt x="2004" y="3508"/>
                    <a:pt x="1537" y="3841"/>
                    <a:pt x="1100" y="4198"/>
                  </a:cubicBezTo>
                  <a:cubicBezTo>
                    <a:pt x="704" y="4519"/>
                    <a:pt x="366" y="4856"/>
                    <a:pt x="174" y="5302"/>
                  </a:cubicBezTo>
                  <a:cubicBezTo>
                    <a:pt x="14" y="5676"/>
                    <a:pt x="0" y="6144"/>
                    <a:pt x="339" y="6446"/>
                  </a:cubicBezTo>
                  <a:cubicBezTo>
                    <a:pt x="565" y="6649"/>
                    <a:pt x="838" y="6719"/>
                    <a:pt x="1122" y="6719"/>
                  </a:cubicBezTo>
                  <a:cubicBezTo>
                    <a:pt x="1413" y="6719"/>
                    <a:pt x="1716" y="6645"/>
                    <a:pt x="1991" y="6562"/>
                  </a:cubicBezTo>
                  <a:cubicBezTo>
                    <a:pt x="2903" y="6286"/>
                    <a:pt x="3789" y="5952"/>
                    <a:pt x="4640" y="5561"/>
                  </a:cubicBezTo>
                  <a:lnTo>
                    <a:pt x="4640" y="5561"/>
                  </a:lnTo>
                  <a:cubicBezTo>
                    <a:pt x="4537" y="5810"/>
                    <a:pt x="4479" y="6064"/>
                    <a:pt x="4492" y="6335"/>
                  </a:cubicBezTo>
                  <a:cubicBezTo>
                    <a:pt x="4524" y="7003"/>
                    <a:pt x="4952" y="7702"/>
                    <a:pt x="5726" y="7902"/>
                  </a:cubicBezTo>
                  <a:cubicBezTo>
                    <a:pt x="5881" y="7941"/>
                    <a:pt x="6036" y="7959"/>
                    <a:pt x="6191" y="7959"/>
                  </a:cubicBezTo>
                  <a:cubicBezTo>
                    <a:pt x="6945" y="7959"/>
                    <a:pt x="7678" y="7535"/>
                    <a:pt x="8255" y="7154"/>
                  </a:cubicBezTo>
                  <a:cubicBezTo>
                    <a:pt x="8531" y="6972"/>
                    <a:pt x="8789" y="6771"/>
                    <a:pt x="9034" y="6562"/>
                  </a:cubicBezTo>
                  <a:lnTo>
                    <a:pt x="9034" y="6562"/>
                  </a:lnTo>
                  <a:cubicBezTo>
                    <a:pt x="9007" y="7043"/>
                    <a:pt x="9034" y="7528"/>
                    <a:pt x="9105" y="8009"/>
                  </a:cubicBezTo>
                  <a:cubicBezTo>
                    <a:pt x="9223" y="8781"/>
                    <a:pt x="9538" y="9738"/>
                    <a:pt x="10614" y="9738"/>
                  </a:cubicBezTo>
                  <a:cubicBezTo>
                    <a:pt x="10636" y="9738"/>
                    <a:pt x="10658" y="9737"/>
                    <a:pt x="10681" y="9737"/>
                  </a:cubicBezTo>
                  <a:cubicBezTo>
                    <a:pt x="11647" y="9701"/>
                    <a:pt x="12337" y="8976"/>
                    <a:pt x="12854" y="8343"/>
                  </a:cubicBezTo>
                  <a:cubicBezTo>
                    <a:pt x="13090" y="8054"/>
                    <a:pt x="13303" y="7751"/>
                    <a:pt x="13509" y="7443"/>
                  </a:cubicBezTo>
                  <a:cubicBezTo>
                    <a:pt x="13566" y="7729"/>
                    <a:pt x="13638" y="8004"/>
                    <a:pt x="13735" y="8281"/>
                  </a:cubicBezTo>
                  <a:cubicBezTo>
                    <a:pt x="13958" y="8908"/>
                    <a:pt x="14403" y="9638"/>
                    <a:pt x="15214" y="9794"/>
                  </a:cubicBezTo>
                  <a:cubicBezTo>
                    <a:pt x="15307" y="9812"/>
                    <a:pt x="15397" y="9820"/>
                    <a:pt x="15482" y="9820"/>
                  </a:cubicBezTo>
                  <a:cubicBezTo>
                    <a:pt x="16226" y="9820"/>
                    <a:pt x="16664" y="9194"/>
                    <a:pt x="16887" y="8615"/>
                  </a:cubicBezTo>
                  <a:cubicBezTo>
                    <a:pt x="17035" y="8241"/>
                    <a:pt x="17164" y="7858"/>
                    <a:pt x="17288" y="7474"/>
                  </a:cubicBezTo>
                  <a:cubicBezTo>
                    <a:pt x="17748" y="8263"/>
                    <a:pt x="18451" y="8890"/>
                    <a:pt x="19595" y="8896"/>
                  </a:cubicBezTo>
                  <a:cubicBezTo>
                    <a:pt x="19600" y="8896"/>
                    <a:pt x="19605" y="8896"/>
                    <a:pt x="19610" y="8896"/>
                  </a:cubicBezTo>
                  <a:cubicBezTo>
                    <a:pt x="20308" y="8896"/>
                    <a:pt x="21013" y="8602"/>
                    <a:pt x="21305" y="8027"/>
                  </a:cubicBezTo>
                  <a:cubicBezTo>
                    <a:pt x="21358" y="7924"/>
                    <a:pt x="21393" y="7827"/>
                    <a:pt x="21416" y="7724"/>
                  </a:cubicBezTo>
                  <a:cubicBezTo>
                    <a:pt x="21883" y="8009"/>
                    <a:pt x="22397" y="8198"/>
                    <a:pt x="22917" y="8198"/>
                  </a:cubicBezTo>
                  <a:cubicBezTo>
                    <a:pt x="23325" y="8198"/>
                    <a:pt x="23737" y="8082"/>
                    <a:pt x="24132" y="7805"/>
                  </a:cubicBezTo>
                  <a:cubicBezTo>
                    <a:pt x="24590" y="7488"/>
                    <a:pt x="24839" y="7012"/>
                    <a:pt x="24897" y="6522"/>
                  </a:cubicBezTo>
                  <a:cubicBezTo>
                    <a:pt x="25294" y="6691"/>
                    <a:pt x="25712" y="6816"/>
                    <a:pt x="26144" y="6887"/>
                  </a:cubicBezTo>
                  <a:cubicBezTo>
                    <a:pt x="26465" y="6939"/>
                    <a:pt x="26818" y="6972"/>
                    <a:pt x="27176" y="6972"/>
                  </a:cubicBezTo>
                  <a:cubicBezTo>
                    <a:pt x="27972" y="6972"/>
                    <a:pt x="28793" y="6810"/>
                    <a:pt x="29345" y="6344"/>
                  </a:cubicBezTo>
                  <a:cubicBezTo>
                    <a:pt x="30285" y="5551"/>
                    <a:pt x="29773" y="4425"/>
                    <a:pt x="28976" y="3730"/>
                  </a:cubicBezTo>
                  <a:cubicBezTo>
                    <a:pt x="28170" y="3027"/>
                    <a:pt x="27048" y="2586"/>
                    <a:pt x="26023" y="2172"/>
                  </a:cubicBezTo>
                  <a:cubicBezTo>
                    <a:pt x="22494" y="740"/>
                    <a:pt x="18602" y="1"/>
                    <a:pt x="14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f3ea9f085e_0_1646"/>
            <p:cNvSpPr/>
            <p:nvPr/>
          </p:nvSpPr>
          <p:spPr>
            <a:xfrm>
              <a:off x="2219350" y="2247450"/>
              <a:ext cx="526175" cy="162250"/>
            </a:xfrm>
            <a:custGeom>
              <a:avLst/>
              <a:gdLst/>
              <a:ahLst/>
              <a:cxnLst/>
              <a:rect l="l" t="t" r="r" b="b"/>
              <a:pathLst>
                <a:path w="21047" h="6490" extrusionOk="0">
                  <a:moveTo>
                    <a:pt x="10069" y="0"/>
                  </a:moveTo>
                  <a:cubicBezTo>
                    <a:pt x="9292" y="0"/>
                    <a:pt x="8515" y="35"/>
                    <a:pt x="7743" y="107"/>
                  </a:cubicBezTo>
                  <a:cubicBezTo>
                    <a:pt x="6791" y="191"/>
                    <a:pt x="5843" y="325"/>
                    <a:pt x="4908" y="516"/>
                  </a:cubicBezTo>
                  <a:cubicBezTo>
                    <a:pt x="3991" y="703"/>
                    <a:pt x="3122" y="1011"/>
                    <a:pt x="2263" y="1348"/>
                  </a:cubicBezTo>
                  <a:cubicBezTo>
                    <a:pt x="1942" y="1451"/>
                    <a:pt x="1626" y="1562"/>
                    <a:pt x="1310" y="1673"/>
                  </a:cubicBezTo>
                  <a:cubicBezTo>
                    <a:pt x="870" y="1833"/>
                    <a:pt x="393" y="2007"/>
                    <a:pt x="202" y="2421"/>
                  </a:cubicBezTo>
                  <a:cubicBezTo>
                    <a:pt x="1" y="2844"/>
                    <a:pt x="224" y="3290"/>
                    <a:pt x="633" y="3543"/>
                  </a:cubicBezTo>
                  <a:cubicBezTo>
                    <a:pt x="883" y="3699"/>
                    <a:pt x="1166" y="3761"/>
                    <a:pt x="1456" y="3761"/>
                  </a:cubicBezTo>
                  <a:cubicBezTo>
                    <a:pt x="1694" y="3761"/>
                    <a:pt x="1935" y="3719"/>
                    <a:pt x="2165" y="3655"/>
                  </a:cubicBezTo>
                  <a:cubicBezTo>
                    <a:pt x="2922" y="3441"/>
                    <a:pt x="3670" y="3179"/>
                    <a:pt x="4409" y="2911"/>
                  </a:cubicBezTo>
                  <a:lnTo>
                    <a:pt x="4409" y="2911"/>
                  </a:lnTo>
                  <a:cubicBezTo>
                    <a:pt x="4248" y="3156"/>
                    <a:pt x="4110" y="3415"/>
                    <a:pt x="4004" y="3682"/>
                  </a:cubicBezTo>
                  <a:cubicBezTo>
                    <a:pt x="3808" y="4171"/>
                    <a:pt x="3781" y="4848"/>
                    <a:pt x="4200" y="5262"/>
                  </a:cubicBezTo>
                  <a:cubicBezTo>
                    <a:pt x="4420" y="5477"/>
                    <a:pt x="4674" y="5560"/>
                    <a:pt x="4936" y="5560"/>
                  </a:cubicBezTo>
                  <a:cubicBezTo>
                    <a:pt x="5385" y="5560"/>
                    <a:pt x="5858" y="5315"/>
                    <a:pt x="6221" y="5071"/>
                  </a:cubicBezTo>
                  <a:cubicBezTo>
                    <a:pt x="6488" y="4893"/>
                    <a:pt x="6728" y="4687"/>
                    <a:pt x="6956" y="4478"/>
                  </a:cubicBezTo>
                  <a:lnTo>
                    <a:pt x="6956" y="4478"/>
                  </a:lnTo>
                  <a:cubicBezTo>
                    <a:pt x="6942" y="4724"/>
                    <a:pt x="6946" y="4973"/>
                    <a:pt x="6995" y="5222"/>
                  </a:cubicBezTo>
                  <a:cubicBezTo>
                    <a:pt x="7133" y="5899"/>
                    <a:pt x="7721" y="6415"/>
                    <a:pt x="8514" y="6481"/>
                  </a:cubicBezTo>
                  <a:cubicBezTo>
                    <a:pt x="8577" y="6487"/>
                    <a:pt x="8640" y="6490"/>
                    <a:pt x="8704" y="6490"/>
                  </a:cubicBezTo>
                  <a:cubicBezTo>
                    <a:pt x="9376" y="6490"/>
                    <a:pt x="10041" y="6190"/>
                    <a:pt x="10460" y="5739"/>
                  </a:cubicBezTo>
                  <a:cubicBezTo>
                    <a:pt x="10682" y="5493"/>
                    <a:pt x="10852" y="5222"/>
                    <a:pt x="10985" y="4937"/>
                  </a:cubicBezTo>
                  <a:cubicBezTo>
                    <a:pt x="11033" y="4999"/>
                    <a:pt x="11083" y="5061"/>
                    <a:pt x="11136" y="5124"/>
                  </a:cubicBezTo>
                  <a:cubicBezTo>
                    <a:pt x="11528" y="5560"/>
                    <a:pt x="12134" y="5974"/>
                    <a:pt x="12797" y="5992"/>
                  </a:cubicBezTo>
                  <a:cubicBezTo>
                    <a:pt x="12811" y="5992"/>
                    <a:pt x="12825" y="5993"/>
                    <a:pt x="12840" y="5993"/>
                  </a:cubicBezTo>
                  <a:cubicBezTo>
                    <a:pt x="13418" y="5993"/>
                    <a:pt x="13908" y="5637"/>
                    <a:pt x="14004" y="5137"/>
                  </a:cubicBezTo>
                  <a:cubicBezTo>
                    <a:pt x="14017" y="5057"/>
                    <a:pt x="14021" y="4981"/>
                    <a:pt x="14025" y="4905"/>
                  </a:cubicBezTo>
                  <a:cubicBezTo>
                    <a:pt x="14293" y="5053"/>
                    <a:pt x="14560" y="5195"/>
                    <a:pt x="14841" y="5324"/>
                  </a:cubicBezTo>
                  <a:cubicBezTo>
                    <a:pt x="15266" y="5519"/>
                    <a:pt x="15765" y="5684"/>
                    <a:pt x="16258" y="5684"/>
                  </a:cubicBezTo>
                  <a:cubicBezTo>
                    <a:pt x="16451" y="5684"/>
                    <a:pt x="16644" y="5659"/>
                    <a:pt x="16830" y="5600"/>
                  </a:cubicBezTo>
                  <a:cubicBezTo>
                    <a:pt x="17352" y="5435"/>
                    <a:pt x="17734" y="5026"/>
                    <a:pt x="17855" y="4590"/>
                  </a:cubicBezTo>
                  <a:cubicBezTo>
                    <a:pt x="18307" y="4733"/>
                    <a:pt x="18806" y="4834"/>
                    <a:pt x="19264" y="4834"/>
                  </a:cubicBezTo>
                  <a:cubicBezTo>
                    <a:pt x="20028" y="4834"/>
                    <a:pt x="20679" y="4554"/>
                    <a:pt x="20806" y="3730"/>
                  </a:cubicBezTo>
                  <a:cubicBezTo>
                    <a:pt x="21047" y="2194"/>
                    <a:pt x="18990" y="1589"/>
                    <a:pt x="17690" y="1171"/>
                  </a:cubicBezTo>
                  <a:cubicBezTo>
                    <a:pt x="15258" y="393"/>
                    <a:pt x="12661" y="0"/>
                    <a:pt x="10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f3ea9f085e_0_1646"/>
            <p:cNvSpPr/>
            <p:nvPr/>
          </p:nvSpPr>
          <p:spPr>
            <a:xfrm>
              <a:off x="1919075" y="2409600"/>
              <a:ext cx="1016475" cy="439800"/>
            </a:xfrm>
            <a:custGeom>
              <a:avLst/>
              <a:gdLst/>
              <a:ahLst/>
              <a:cxnLst/>
              <a:rect l="l" t="t" r="r" b="b"/>
              <a:pathLst>
                <a:path w="40659" h="17592" extrusionOk="0">
                  <a:moveTo>
                    <a:pt x="2859" y="15779"/>
                  </a:moveTo>
                  <a:cubicBezTo>
                    <a:pt x="2863" y="15797"/>
                    <a:pt x="2863" y="15815"/>
                    <a:pt x="2863" y="15832"/>
                  </a:cubicBezTo>
                  <a:cubicBezTo>
                    <a:pt x="2863" y="15815"/>
                    <a:pt x="2863" y="15797"/>
                    <a:pt x="2859" y="15779"/>
                  </a:cubicBezTo>
                  <a:close/>
                  <a:moveTo>
                    <a:pt x="37492" y="15409"/>
                  </a:moveTo>
                  <a:cubicBezTo>
                    <a:pt x="37426" y="16371"/>
                    <a:pt x="36625" y="17279"/>
                    <a:pt x="35560" y="17591"/>
                  </a:cubicBezTo>
                  <a:cubicBezTo>
                    <a:pt x="36625" y="17279"/>
                    <a:pt x="37426" y="16371"/>
                    <a:pt x="37492" y="15409"/>
                  </a:cubicBezTo>
                  <a:close/>
                  <a:moveTo>
                    <a:pt x="1955" y="15405"/>
                  </a:moveTo>
                  <a:lnTo>
                    <a:pt x="1955" y="15405"/>
                  </a:lnTo>
                  <a:lnTo>
                    <a:pt x="1955" y="15405"/>
                  </a:lnTo>
                  <a:close/>
                  <a:moveTo>
                    <a:pt x="40658" y="10561"/>
                  </a:moveTo>
                  <a:lnTo>
                    <a:pt x="40658" y="10579"/>
                  </a:lnTo>
                  <a:lnTo>
                    <a:pt x="40658" y="10561"/>
                  </a:lnTo>
                  <a:close/>
                  <a:moveTo>
                    <a:pt x="40658" y="10557"/>
                  </a:moveTo>
                  <a:lnTo>
                    <a:pt x="40658" y="10557"/>
                  </a:lnTo>
                  <a:lnTo>
                    <a:pt x="40658" y="10557"/>
                  </a:lnTo>
                  <a:close/>
                  <a:moveTo>
                    <a:pt x="810" y="9047"/>
                  </a:moveTo>
                  <a:lnTo>
                    <a:pt x="810" y="9047"/>
                  </a:lnTo>
                  <a:cubicBezTo>
                    <a:pt x="463" y="9831"/>
                    <a:pt x="249" y="10641"/>
                    <a:pt x="151" y="11478"/>
                  </a:cubicBezTo>
                  <a:cubicBezTo>
                    <a:pt x="0" y="12725"/>
                    <a:pt x="44" y="14844"/>
                    <a:pt x="1696" y="15343"/>
                  </a:cubicBezTo>
                  <a:cubicBezTo>
                    <a:pt x="44" y="14844"/>
                    <a:pt x="0" y="12725"/>
                    <a:pt x="151" y="11478"/>
                  </a:cubicBezTo>
                  <a:cubicBezTo>
                    <a:pt x="249" y="10641"/>
                    <a:pt x="463" y="9831"/>
                    <a:pt x="810" y="9047"/>
                  </a:cubicBezTo>
                  <a:lnTo>
                    <a:pt x="810" y="9047"/>
                  </a:lnTo>
                  <a:close/>
                  <a:moveTo>
                    <a:pt x="952" y="5040"/>
                  </a:moveTo>
                  <a:lnTo>
                    <a:pt x="952" y="5040"/>
                  </a:lnTo>
                  <a:lnTo>
                    <a:pt x="952" y="5040"/>
                  </a:lnTo>
                  <a:close/>
                  <a:moveTo>
                    <a:pt x="4577" y="1"/>
                  </a:moveTo>
                  <a:lnTo>
                    <a:pt x="4577" y="1"/>
                  </a:lnTo>
                  <a:cubicBezTo>
                    <a:pt x="3709" y="606"/>
                    <a:pt x="2672" y="1300"/>
                    <a:pt x="2351" y="2276"/>
                  </a:cubicBezTo>
                  <a:cubicBezTo>
                    <a:pt x="2351" y="2284"/>
                    <a:pt x="2347" y="2289"/>
                    <a:pt x="2347" y="2293"/>
                  </a:cubicBezTo>
                  <a:cubicBezTo>
                    <a:pt x="2347" y="2289"/>
                    <a:pt x="2351" y="2284"/>
                    <a:pt x="2351" y="2276"/>
                  </a:cubicBezTo>
                  <a:cubicBezTo>
                    <a:pt x="2672" y="1300"/>
                    <a:pt x="3709" y="606"/>
                    <a:pt x="4577" y="1"/>
                  </a:cubicBez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f3ea9f085e_0_1646"/>
            <p:cNvSpPr/>
            <p:nvPr/>
          </p:nvSpPr>
          <p:spPr>
            <a:xfrm>
              <a:off x="2572100" y="2880425"/>
              <a:ext cx="11600" cy="14475"/>
            </a:xfrm>
            <a:custGeom>
              <a:avLst/>
              <a:gdLst/>
              <a:ahLst/>
              <a:cxnLst/>
              <a:rect l="l" t="t" r="r" b="b"/>
              <a:pathLst>
                <a:path w="464" h="579" extrusionOk="0">
                  <a:moveTo>
                    <a:pt x="464" y="1"/>
                  </a:moveTo>
                  <a:cubicBezTo>
                    <a:pt x="330" y="201"/>
                    <a:pt x="178" y="402"/>
                    <a:pt x="1" y="579"/>
                  </a:cubicBezTo>
                  <a:cubicBezTo>
                    <a:pt x="178" y="402"/>
                    <a:pt x="330" y="201"/>
                    <a:pt x="464" y="1"/>
                  </a:cubicBez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f3ea9f085e_0_1646"/>
            <p:cNvSpPr/>
            <p:nvPr/>
          </p:nvSpPr>
          <p:spPr>
            <a:xfrm>
              <a:off x="2583675" y="2859850"/>
              <a:ext cx="11600" cy="20600"/>
            </a:xfrm>
            <a:custGeom>
              <a:avLst/>
              <a:gdLst/>
              <a:ahLst/>
              <a:cxnLst/>
              <a:rect l="l" t="t" r="r" b="b"/>
              <a:pathLst>
                <a:path w="464" h="824" extrusionOk="0">
                  <a:moveTo>
                    <a:pt x="463" y="0"/>
                  </a:moveTo>
                  <a:cubicBezTo>
                    <a:pt x="361" y="214"/>
                    <a:pt x="250" y="423"/>
                    <a:pt x="126" y="627"/>
                  </a:cubicBezTo>
                  <a:cubicBezTo>
                    <a:pt x="85" y="695"/>
                    <a:pt x="40" y="757"/>
                    <a:pt x="1" y="824"/>
                  </a:cubicBezTo>
                  <a:lnTo>
                    <a:pt x="1" y="824"/>
                  </a:lnTo>
                  <a:cubicBezTo>
                    <a:pt x="40" y="757"/>
                    <a:pt x="85" y="695"/>
                    <a:pt x="126" y="627"/>
                  </a:cubicBezTo>
                  <a:cubicBezTo>
                    <a:pt x="250" y="423"/>
                    <a:pt x="361" y="214"/>
                    <a:pt x="463" y="0"/>
                  </a:cubicBezTo>
                  <a:close/>
                </a:path>
              </a:pathLst>
            </a:custGeom>
            <a:solidFill>
              <a:srgbClr val="4828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f3ea9f085e_0_1646"/>
            <p:cNvSpPr/>
            <p:nvPr/>
          </p:nvSpPr>
          <p:spPr>
            <a:xfrm>
              <a:off x="2026150" y="2866725"/>
              <a:ext cx="302550" cy="51250"/>
            </a:xfrm>
            <a:custGeom>
              <a:avLst/>
              <a:gdLst/>
              <a:ahLst/>
              <a:cxnLst/>
              <a:rect l="l" t="t" r="r" b="b"/>
              <a:pathLst>
                <a:path w="12102" h="2050" extrusionOk="0">
                  <a:moveTo>
                    <a:pt x="12101" y="2031"/>
                  </a:moveTo>
                  <a:cubicBezTo>
                    <a:pt x="12066" y="2035"/>
                    <a:pt x="12030" y="2045"/>
                    <a:pt x="11999" y="2049"/>
                  </a:cubicBezTo>
                  <a:cubicBezTo>
                    <a:pt x="12030" y="2045"/>
                    <a:pt x="12066" y="2035"/>
                    <a:pt x="12101" y="2031"/>
                  </a:cubicBezTo>
                  <a:lnTo>
                    <a:pt x="12101" y="2031"/>
                  </a:lnTo>
                  <a:close/>
                  <a:moveTo>
                    <a:pt x="9091" y="463"/>
                  </a:moveTo>
                  <a:cubicBezTo>
                    <a:pt x="8877" y="851"/>
                    <a:pt x="8530" y="1185"/>
                    <a:pt x="8108" y="1412"/>
                  </a:cubicBezTo>
                  <a:cubicBezTo>
                    <a:pt x="8530" y="1185"/>
                    <a:pt x="8877" y="851"/>
                    <a:pt x="9091" y="463"/>
                  </a:cubicBezTo>
                  <a:close/>
                  <a:moveTo>
                    <a:pt x="0" y="1"/>
                  </a:moveTo>
                  <a:cubicBezTo>
                    <a:pt x="228" y="157"/>
                    <a:pt x="485" y="290"/>
                    <a:pt x="775" y="397"/>
                  </a:cubicBezTo>
                  <a:cubicBezTo>
                    <a:pt x="976" y="473"/>
                    <a:pt x="1184" y="531"/>
                    <a:pt x="1393" y="570"/>
                  </a:cubicBezTo>
                  <a:cubicBezTo>
                    <a:pt x="1184" y="531"/>
                    <a:pt x="976" y="473"/>
                    <a:pt x="775" y="397"/>
                  </a:cubicBezTo>
                  <a:cubicBezTo>
                    <a:pt x="485" y="290"/>
                    <a:pt x="228" y="157"/>
                    <a:pt x="0" y="1"/>
                  </a:cubicBez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f3ea9f085e_0_1646"/>
            <p:cNvSpPr/>
            <p:nvPr/>
          </p:nvSpPr>
          <p:spPr>
            <a:xfrm>
              <a:off x="2374525" y="2878650"/>
              <a:ext cx="1925" cy="3825"/>
            </a:xfrm>
            <a:custGeom>
              <a:avLst/>
              <a:gdLst/>
              <a:ahLst/>
              <a:cxnLst/>
              <a:rect l="l" t="t" r="r" b="b"/>
              <a:pathLst>
                <a:path w="77" h="153" extrusionOk="0">
                  <a:moveTo>
                    <a:pt x="77" y="0"/>
                  </a:moveTo>
                  <a:cubicBezTo>
                    <a:pt x="54" y="54"/>
                    <a:pt x="28" y="103"/>
                    <a:pt x="1" y="152"/>
                  </a:cubicBezTo>
                  <a:lnTo>
                    <a:pt x="1" y="152"/>
                  </a:lnTo>
                  <a:cubicBezTo>
                    <a:pt x="28" y="103"/>
                    <a:pt x="54" y="54"/>
                    <a:pt x="77" y="0"/>
                  </a:cubicBezTo>
                  <a:close/>
                </a:path>
              </a:pathLst>
            </a:custGeom>
            <a:solidFill>
              <a:srgbClr val="5B3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f3ea9f085e_0_1646"/>
            <p:cNvSpPr/>
            <p:nvPr/>
          </p:nvSpPr>
          <p:spPr>
            <a:xfrm>
              <a:off x="2328675" y="2882450"/>
              <a:ext cx="45875" cy="35050"/>
            </a:xfrm>
            <a:custGeom>
              <a:avLst/>
              <a:gdLst/>
              <a:ahLst/>
              <a:cxnLst/>
              <a:rect l="l" t="t" r="r" b="b"/>
              <a:pathLst>
                <a:path w="1835" h="1402" extrusionOk="0">
                  <a:moveTo>
                    <a:pt x="1835" y="0"/>
                  </a:moveTo>
                  <a:cubicBezTo>
                    <a:pt x="1474" y="672"/>
                    <a:pt x="909" y="1215"/>
                    <a:pt x="0" y="1402"/>
                  </a:cubicBezTo>
                  <a:lnTo>
                    <a:pt x="0" y="1402"/>
                  </a:lnTo>
                  <a:cubicBezTo>
                    <a:pt x="909" y="1215"/>
                    <a:pt x="1474" y="672"/>
                    <a:pt x="1835" y="0"/>
                  </a:cubicBezTo>
                  <a:close/>
                </a:path>
              </a:pathLst>
            </a:custGeom>
            <a:solidFill>
              <a:srgbClr val="4828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f3ea9f085e_0_1646"/>
            <p:cNvSpPr/>
            <p:nvPr/>
          </p:nvSpPr>
          <p:spPr>
            <a:xfrm>
              <a:off x="2376550" y="2878850"/>
              <a:ext cx="10350" cy="13725"/>
            </a:xfrm>
            <a:custGeom>
              <a:avLst/>
              <a:gdLst/>
              <a:ahLst/>
              <a:cxnLst/>
              <a:rect l="l" t="t" r="r" b="b"/>
              <a:pathLst>
                <a:path w="414" h="549" extrusionOk="0">
                  <a:moveTo>
                    <a:pt x="0" y="1"/>
                  </a:moveTo>
                  <a:cubicBezTo>
                    <a:pt x="115" y="192"/>
                    <a:pt x="249" y="375"/>
                    <a:pt x="414" y="549"/>
                  </a:cubicBezTo>
                  <a:cubicBezTo>
                    <a:pt x="249" y="375"/>
                    <a:pt x="115" y="192"/>
                    <a:pt x="0" y="1"/>
                  </a:cubicBezTo>
                  <a:close/>
                </a:path>
              </a:pathLst>
            </a:custGeom>
            <a:solidFill>
              <a:srgbClr val="5B3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f3ea9f085e_0_1646"/>
            <p:cNvSpPr/>
            <p:nvPr/>
          </p:nvSpPr>
          <p:spPr>
            <a:xfrm>
              <a:off x="2434650" y="2881100"/>
              <a:ext cx="105425" cy="32400"/>
            </a:xfrm>
            <a:custGeom>
              <a:avLst/>
              <a:gdLst/>
              <a:ahLst/>
              <a:cxnLst/>
              <a:rect l="l" t="t" r="r" b="b"/>
              <a:pathLst>
                <a:path w="4217" h="1296" extrusionOk="0">
                  <a:moveTo>
                    <a:pt x="516" y="1247"/>
                  </a:moveTo>
                  <a:cubicBezTo>
                    <a:pt x="356" y="1278"/>
                    <a:pt x="196" y="1296"/>
                    <a:pt x="40" y="1296"/>
                  </a:cubicBezTo>
                  <a:lnTo>
                    <a:pt x="0" y="1296"/>
                  </a:lnTo>
                  <a:lnTo>
                    <a:pt x="0" y="1296"/>
                  </a:lnTo>
                  <a:lnTo>
                    <a:pt x="40" y="1296"/>
                  </a:lnTo>
                  <a:cubicBezTo>
                    <a:pt x="196" y="1296"/>
                    <a:pt x="356" y="1278"/>
                    <a:pt x="516" y="1247"/>
                  </a:cubicBezTo>
                  <a:close/>
                  <a:moveTo>
                    <a:pt x="2315" y="1"/>
                  </a:moveTo>
                  <a:cubicBezTo>
                    <a:pt x="2774" y="525"/>
                    <a:pt x="3406" y="1135"/>
                    <a:pt x="4217" y="1135"/>
                  </a:cubicBezTo>
                  <a:lnTo>
                    <a:pt x="4217" y="1135"/>
                  </a:lnTo>
                  <a:cubicBezTo>
                    <a:pt x="3406" y="1135"/>
                    <a:pt x="2774" y="525"/>
                    <a:pt x="2315" y="1"/>
                  </a:cubicBez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f3ea9f085e_0_1646"/>
            <p:cNvSpPr/>
            <p:nvPr/>
          </p:nvSpPr>
          <p:spPr>
            <a:xfrm>
              <a:off x="2387325" y="2893000"/>
              <a:ext cx="47350" cy="20500"/>
            </a:xfrm>
            <a:custGeom>
              <a:avLst/>
              <a:gdLst/>
              <a:ahLst/>
              <a:cxnLst/>
              <a:rect l="l" t="t" r="r" b="b"/>
              <a:pathLst>
                <a:path w="1894" h="820" extrusionOk="0">
                  <a:moveTo>
                    <a:pt x="1" y="0"/>
                  </a:moveTo>
                  <a:cubicBezTo>
                    <a:pt x="468" y="477"/>
                    <a:pt x="1172" y="807"/>
                    <a:pt x="1893" y="820"/>
                  </a:cubicBezTo>
                  <a:lnTo>
                    <a:pt x="1893" y="820"/>
                  </a:lnTo>
                  <a:cubicBezTo>
                    <a:pt x="1172" y="807"/>
                    <a:pt x="468" y="477"/>
                    <a:pt x="1" y="0"/>
                  </a:cubicBezTo>
                  <a:close/>
                </a:path>
              </a:pathLst>
            </a:custGeom>
            <a:solidFill>
              <a:srgbClr val="5B3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f3ea9f085e_0_1646"/>
            <p:cNvSpPr/>
            <p:nvPr/>
          </p:nvSpPr>
          <p:spPr>
            <a:xfrm>
              <a:off x="2191550" y="2895225"/>
              <a:ext cx="380350" cy="14625"/>
            </a:xfrm>
            <a:custGeom>
              <a:avLst/>
              <a:gdLst/>
              <a:ahLst/>
              <a:cxnLst/>
              <a:rect l="l" t="t" r="r" b="b"/>
              <a:pathLst>
                <a:path w="15214" h="585" extrusionOk="0">
                  <a:moveTo>
                    <a:pt x="0" y="575"/>
                  </a:moveTo>
                  <a:cubicBezTo>
                    <a:pt x="76" y="584"/>
                    <a:pt x="147" y="584"/>
                    <a:pt x="223" y="584"/>
                  </a:cubicBezTo>
                  <a:lnTo>
                    <a:pt x="223" y="584"/>
                  </a:lnTo>
                  <a:cubicBezTo>
                    <a:pt x="147" y="584"/>
                    <a:pt x="76" y="584"/>
                    <a:pt x="0" y="575"/>
                  </a:cubicBezTo>
                  <a:close/>
                  <a:moveTo>
                    <a:pt x="14332" y="521"/>
                  </a:moveTo>
                  <a:cubicBezTo>
                    <a:pt x="14327" y="526"/>
                    <a:pt x="14327" y="526"/>
                    <a:pt x="14323" y="526"/>
                  </a:cubicBezTo>
                  <a:cubicBezTo>
                    <a:pt x="14327" y="526"/>
                    <a:pt x="14327" y="526"/>
                    <a:pt x="14332" y="521"/>
                  </a:cubicBezTo>
                  <a:close/>
                  <a:moveTo>
                    <a:pt x="14564" y="445"/>
                  </a:moveTo>
                  <a:cubicBezTo>
                    <a:pt x="14555" y="451"/>
                    <a:pt x="14545" y="455"/>
                    <a:pt x="14537" y="459"/>
                  </a:cubicBezTo>
                  <a:cubicBezTo>
                    <a:pt x="14545" y="455"/>
                    <a:pt x="14555" y="451"/>
                    <a:pt x="14564" y="445"/>
                  </a:cubicBezTo>
                  <a:close/>
                  <a:moveTo>
                    <a:pt x="15213" y="1"/>
                  </a:moveTo>
                  <a:cubicBezTo>
                    <a:pt x="15205" y="5"/>
                    <a:pt x="15200" y="14"/>
                    <a:pt x="15196" y="18"/>
                  </a:cubicBezTo>
                  <a:cubicBezTo>
                    <a:pt x="15200" y="14"/>
                    <a:pt x="15205" y="5"/>
                    <a:pt x="15213" y="1"/>
                  </a:cubicBezTo>
                  <a:close/>
                  <a:moveTo>
                    <a:pt x="15213" y="1"/>
                  </a:moveTo>
                  <a:lnTo>
                    <a:pt x="15213" y="1"/>
                  </a:lnTo>
                  <a:close/>
                </a:path>
              </a:pathLst>
            </a:custGeom>
            <a:solidFill>
              <a:srgbClr val="D5D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f3ea9f085e_0_1646"/>
            <p:cNvSpPr/>
            <p:nvPr/>
          </p:nvSpPr>
          <p:spPr>
            <a:xfrm>
              <a:off x="1919075" y="2628975"/>
              <a:ext cx="1017925" cy="289875"/>
            </a:xfrm>
            <a:custGeom>
              <a:avLst/>
              <a:gdLst/>
              <a:ahLst/>
              <a:cxnLst/>
              <a:rect l="l" t="t" r="r" b="b"/>
              <a:pathLst>
                <a:path w="40717" h="11595" extrusionOk="0">
                  <a:moveTo>
                    <a:pt x="948" y="1"/>
                  </a:moveTo>
                  <a:cubicBezTo>
                    <a:pt x="904" y="89"/>
                    <a:pt x="851" y="179"/>
                    <a:pt x="810" y="272"/>
                  </a:cubicBezTo>
                  <a:cubicBezTo>
                    <a:pt x="463" y="1056"/>
                    <a:pt x="249" y="1866"/>
                    <a:pt x="151" y="2703"/>
                  </a:cubicBezTo>
                  <a:cubicBezTo>
                    <a:pt x="0" y="3950"/>
                    <a:pt x="44" y="6069"/>
                    <a:pt x="1696" y="6568"/>
                  </a:cubicBezTo>
                  <a:cubicBezTo>
                    <a:pt x="1768" y="6590"/>
                    <a:pt x="1844" y="6607"/>
                    <a:pt x="1919" y="6626"/>
                  </a:cubicBezTo>
                  <a:cubicBezTo>
                    <a:pt x="1932" y="6626"/>
                    <a:pt x="1941" y="6630"/>
                    <a:pt x="1955" y="6630"/>
                  </a:cubicBezTo>
                  <a:cubicBezTo>
                    <a:pt x="2097" y="6657"/>
                    <a:pt x="2240" y="6671"/>
                    <a:pt x="2382" y="6671"/>
                  </a:cubicBezTo>
                  <a:cubicBezTo>
                    <a:pt x="2538" y="6671"/>
                    <a:pt x="2689" y="6652"/>
                    <a:pt x="2836" y="6626"/>
                  </a:cubicBezTo>
                  <a:cubicBezTo>
                    <a:pt x="2836" y="6755"/>
                    <a:pt x="2845" y="6880"/>
                    <a:pt x="2859" y="7004"/>
                  </a:cubicBezTo>
                  <a:cubicBezTo>
                    <a:pt x="2863" y="7022"/>
                    <a:pt x="2863" y="7040"/>
                    <a:pt x="2863" y="7057"/>
                  </a:cubicBezTo>
                  <a:cubicBezTo>
                    <a:pt x="2978" y="8015"/>
                    <a:pt x="3420" y="8914"/>
                    <a:pt x="4283" y="9511"/>
                  </a:cubicBezTo>
                  <a:cubicBezTo>
                    <a:pt x="4511" y="9667"/>
                    <a:pt x="4768" y="9800"/>
                    <a:pt x="5058" y="9907"/>
                  </a:cubicBezTo>
                  <a:cubicBezTo>
                    <a:pt x="5259" y="9983"/>
                    <a:pt x="5467" y="10041"/>
                    <a:pt x="5676" y="10080"/>
                  </a:cubicBezTo>
                  <a:cubicBezTo>
                    <a:pt x="5873" y="10117"/>
                    <a:pt x="6077" y="10134"/>
                    <a:pt x="6274" y="10134"/>
                  </a:cubicBezTo>
                  <a:cubicBezTo>
                    <a:pt x="6776" y="10134"/>
                    <a:pt x="7275" y="10018"/>
                    <a:pt x="7716" y="9765"/>
                  </a:cubicBezTo>
                  <a:cubicBezTo>
                    <a:pt x="7881" y="9671"/>
                    <a:pt x="8037" y="9560"/>
                    <a:pt x="8179" y="9439"/>
                  </a:cubicBezTo>
                  <a:cubicBezTo>
                    <a:pt x="8660" y="10388"/>
                    <a:pt x="9586" y="11122"/>
                    <a:pt x="10899" y="11225"/>
                  </a:cubicBezTo>
                  <a:cubicBezTo>
                    <a:pt x="10975" y="11234"/>
                    <a:pt x="11046" y="11234"/>
                    <a:pt x="11122" y="11234"/>
                  </a:cubicBezTo>
                  <a:cubicBezTo>
                    <a:pt x="11584" y="11234"/>
                    <a:pt x="12017" y="11118"/>
                    <a:pt x="12391" y="10922"/>
                  </a:cubicBezTo>
                  <a:cubicBezTo>
                    <a:pt x="12813" y="10695"/>
                    <a:pt x="13160" y="10361"/>
                    <a:pt x="13374" y="9973"/>
                  </a:cubicBezTo>
                  <a:cubicBezTo>
                    <a:pt x="13606" y="10254"/>
                    <a:pt x="13842" y="10534"/>
                    <a:pt x="14087" y="10807"/>
                  </a:cubicBezTo>
                  <a:cubicBezTo>
                    <a:pt x="14550" y="11301"/>
                    <a:pt x="15151" y="11594"/>
                    <a:pt x="15846" y="11594"/>
                  </a:cubicBezTo>
                  <a:cubicBezTo>
                    <a:pt x="15988" y="11594"/>
                    <a:pt x="16131" y="11586"/>
                    <a:pt x="16282" y="11559"/>
                  </a:cubicBezTo>
                  <a:cubicBezTo>
                    <a:pt x="16313" y="11555"/>
                    <a:pt x="16349" y="11545"/>
                    <a:pt x="16384" y="11541"/>
                  </a:cubicBezTo>
                  <a:cubicBezTo>
                    <a:pt x="17293" y="11354"/>
                    <a:pt x="17858" y="10811"/>
                    <a:pt x="18219" y="10139"/>
                  </a:cubicBezTo>
                  <a:cubicBezTo>
                    <a:pt x="18246" y="10090"/>
                    <a:pt x="18272" y="10041"/>
                    <a:pt x="18295" y="9987"/>
                  </a:cubicBezTo>
                  <a:cubicBezTo>
                    <a:pt x="18299" y="9992"/>
                    <a:pt x="18299" y="9992"/>
                    <a:pt x="18299" y="9996"/>
                  </a:cubicBezTo>
                  <a:cubicBezTo>
                    <a:pt x="18414" y="10187"/>
                    <a:pt x="18548" y="10370"/>
                    <a:pt x="18713" y="10544"/>
                  </a:cubicBezTo>
                  <a:lnTo>
                    <a:pt x="18731" y="10561"/>
                  </a:lnTo>
                  <a:cubicBezTo>
                    <a:pt x="19198" y="11038"/>
                    <a:pt x="19902" y="11368"/>
                    <a:pt x="20623" y="11381"/>
                  </a:cubicBezTo>
                  <a:lnTo>
                    <a:pt x="20663" y="11381"/>
                  </a:lnTo>
                  <a:cubicBezTo>
                    <a:pt x="20819" y="11381"/>
                    <a:pt x="20979" y="11363"/>
                    <a:pt x="21139" y="11332"/>
                  </a:cubicBezTo>
                  <a:cubicBezTo>
                    <a:pt x="22035" y="11145"/>
                    <a:pt x="22506" y="10544"/>
                    <a:pt x="22742" y="9840"/>
                  </a:cubicBezTo>
                  <a:cubicBezTo>
                    <a:pt x="22809" y="9925"/>
                    <a:pt x="22867" y="10005"/>
                    <a:pt x="22938" y="10086"/>
                  </a:cubicBezTo>
                  <a:cubicBezTo>
                    <a:pt x="23397" y="10610"/>
                    <a:pt x="24029" y="11220"/>
                    <a:pt x="24840" y="11220"/>
                  </a:cubicBezTo>
                  <a:cubicBezTo>
                    <a:pt x="24883" y="11220"/>
                    <a:pt x="24933" y="11220"/>
                    <a:pt x="24977" y="11216"/>
                  </a:cubicBezTo>
                  <a:cubicBezTo>
                    <a:pt x="25062" y="11208"/>
                    <a:pt x="25142" y="11194"/>
                    <a:pt x="25222" y="11176"/>
                  </a:cubicBezTo>
                  <a:cubicBezTo>
                    <a:pt x="25226" y="11176"/>
                    <a:pt x="25226" y="11176"/>
                    <a:pt x="25231" y="11171"/>
                  </a:cubicBezTo>
                  <a:cubicBezTo>
                    <a:pt x="25302" y="11158"/>
                    <a:pt x="25369" y="11136"/>
                    <a:pt x="25436" y="11109"/>
                  </a:cubicBezTo>
                  <a:cubicBezTo>
                    <a:pt x="25444" y="11105"/>
                    <a:pt x="25454" y="11101"/>
                    <a:pt x="25463" y="11095"/>
                  </a:cubicBezTo>
                  <a:cubicBezTo>
                    <a:pt x="25703" y="10998"/>
                    <a:pt x="25912" y="10846"/>
                    <a:pt x="26095" y="10668"/>
                  </a:cubicBezTo>
                  <a:cubicBezTo>
                    <a:pt x="26099" y="10664"/>
                    <a:pt x="26104" y="10655"/>
                    <a:pt x="26112" y="10651"/>
                  </a:cubicBezTo>
                  <a:cubicBezTo>
                    <a:pt x="26117" y="10647"/>
                    <a:pt x="26122" y="10641"/>
                    <a:pt x="26122" y="10637"/>
                  </a:cubicBezTo>
                  <a:cubicBezTo>
                    <a:pt x="26299" y="10460"/>
                    <a:pt x="26451" y="10259"/>
                    <a:pt x="26585" y="10059"/>
                  </a:cubicBezTo>
                  <a:cubicBezTo>
                    <a:pt x="26624" y="9992"/>
                    <a:pt x="26669" y="9930"/>
                    <a:pt x="26710" y="9862"/>
                  </a:cubicBezTo>
                  <a:cubicBezTo>
                    <a:pt x="26834" y="9658"/>
                    <a:pt x="26945" y="9449"/>
                    <a:pt x="27047" y="9235"/>
                  </a:cubicBezTo>
                  <a:cubicBezTo>
                    <a:pt x="27047" y="9235"/>
                    <a:pt x="27047" y="9231"/>
                    <a:pt x="27052" y="9225"/>
                  </a:cubicBezTo>
                  <a:cubicBezTo>
                    <a:pt x="27074" y="9177"/>
                    <a:pt x="27096" y="9128"/>
                    <a:pt x="27119" y="9075"/>
                  </a:cubicBezTo>
                  <a:cubicBezTo>
                    <a:pt x="27707" y="9786"/>
                    <a:pt x="28646" y="10273"/>
                    <a:pt x="29661" y="10273"/>
                  </a:cubicBezTo>
                  <a:cubicBezTo>
                    <a:pt x="29768" y="10273"/>
                    <a:pt x="29870" y="10267"/>
                    <a:pt x="29977" y="10254"/>
                  </a:cubicBezTo>
                  <a:cubicBezTo>
                    <a:pt x="31264" y="10125"/>
                    <a:pt x="32266" y="9293"/>
                    <a:pt x="32630" y="8269"/>
                  </a:cubicBezTo>
                  <a:cubicBezTo>
                    <a:pt x="33218" y="8683"/>
                    <a:pt x="33953" y="8941"/>
                    <a:pt x="34697" y="8941"/>
                  </a:cubicBezTo>
                  <a:cubicBezTo>
                    <a:pt x="34977" y="8941"/>
                    <a:pt x="35258" y="8905"/>
                    <a:pt x="35529" y="8825"/>
                  </a:cubicBezTo>
                  <a:cubicBezTo>
                    <a:pt x="35542" y="8825"/>
                    <a:pt x="35552" y="8820"/>
                    <a:pt x="35560" y="8816"/>
                  </a:cubicBezTo>
                  <a:cubicBezTo>
                    <a:pt x="36625" y="8504"/>
                    <a:pt x="37426" y="7596"/>
                    <a:pt x="37492" y="6634"/>
                  </a:cubicBezTo>
                  <a:cubicBezTo>
                    <a:pt x="37546" y="6626"/>
                    <a:pt x="37599" y="6613"/>
                    <a:pt x="37653" y="6595"/>
                  </a:cubicBezTo>
                  <a:cubicBezTo>
                    <a:pt x="38152" y="6443"/>
                    <a:pt x="38485" y="6127"/>
                    <a:pt x="38797" y="5771"/>
                  </a:cubicBezTo>
                  <a:cubicBezTo>
                    <a:pt x="39465" y="5005"/>
                    <a:pt x="39968" y="4133"/>
                    <a:pt x="40307" y="3215"/>
                  </a:cubicBezTo>
                  <a:cubicBezTo>
                    <a:pt x="40476" y="2752"/>
                    <a:pt x="40582" y="2285"/>
                    <a:pt x="40658" y="1804"/>
                  </a:cubicBezTo>
                  <a:lnTo>
                    <a:pt x="40658" y="1786"/>
                  </a:lnTo>
                  <a:lnTo>
                    <a:pt x="40658" y="1782"/>
                  </a:lnTo>
                  <a:cubicBezTo>
                    <a:pt x="40681" y="1657"/>
                    <a:pt x="40702" y="1515"/>
                    <a:pt x="40716" y="1367"/>
                  </a:cubicBezTo>
                  <a:lnTo>
                    <a:pt x="40716" y="1367"/>
                  </a:lnTo>
                  <a:cubicBezTo>
                    <a:pt x="40301" y="1902"/>
                    <a:pt x="39687" y="2280"/>
                    <a:pt x="38842" y="2325"/>
                  </a:cubicBezTo>
                  <a:cubicBezTo>
                    <a:pt x="38793" y="2329"/>
                    <a:pt x="38743" y="2329"/>
                    <a:pt x="38699" y="2329"/>
                  </a:cubicBezTo>
                  <a:cubicBezTo>
                    <a:pt x="38485" y="2329"/>
                    <a:pt x="38281" y="2302"/>
                    <a:pt x="38084" y="2259"/>
                  </a:cubicBezTo>
                  <a:cubicBezTo>
                    <a:pt x="37773" y="2476"/>
                    <a:pt x="37448" y="2676"/>
                    <a:pt x="37114" y="2855"/>
                  </a:cubicBezTo>
                  <a:cubicBezTo>
                    <a:pt x="36054" y="3429"/>
                    <a:pt x="35012" y="3679"/>
                    <a:pt x="34002" y="3679"/>
                  </a:cubicBezTo>
                  <a:cubicBezTo>
                    <a:pt x="33080" y="3679"/>
                    <a:pt x="32186" y="3469"/>
                    <a:pt x="31331" y="3108"/>
                  </a:cubicBezTo>
                  <a:cubicBezTo>
                    <a:pt x="31210" y="3402"/>
                    <a:pt x="31072" y="3696"/>
                    <a:pt x="30912" y="3977"/>
                  </a:cubicBezTo>
                  <a:cubicBezTo>
                    <a:pt x="30311" y="5023"/>
                    <a:pt x="29221" y="5842"/>
                    <a:pt x="27898" y="5842"/>
                  </a:cubicBezTo>
                  <a:cubicBezTo>
                    <a:pt x="27671" y="5842"/>
                    <a:pt x="27435" y="5816"/>
                    <a:pt x="27195" y="5767"/>
                  </a:cubicBezTo>
                  <a:cubicBezTo>
                    <a:pt x="26126" y="5539"/>
                    <a:pt x="25298" y="4850"/>
                    <a:pt x="24634" y="4065"/>
                  </a:cubicBezTo>
                  <a:cubicBezTo>
                    <a:pt x="24203" y="4965"/>
                    <a:pt x="23192" y="5668"/>
                    <a:pt x="22056" y="5740"/>
                  </a:cubicBezTo>
                  <a:cubicBezTo>
                    <a:pt x="21990" y="5744"/>
                    <a:pt x="21923" y="5744"/>
                    <a:pt x="21861" y="5744"/>
                  </a:cubicBezTo>
                  <a:cubicBezTo>
                    <a:pt x="20837" y="5744"/>
                    <a:pt x="19924" y="5241"/>
                    <a:pt x="19337" y="4524"/>
                  </a:cubicBezTo>
                  <a:cubicBezTo>
                    <a:pt x="18980" y="5312"/>
                    <a:pt x="18370" y="5976"/>
                    <a:pt x="17381" y="6176"/>
                  </a:cubicBezTo>
                  <a:cubicBezTo>
                    <a:pt x="17200" y="6212"/>
                    <a:pt x="17017" y="6229"/>
                    <a:pt x="16834" y="6229"/>
                  </a:cubicBezTo>
                  <a:cubicBezTo>
                    <a:pt x="16010" y="6229"/>
                    <a:pt x="15223" y="5878"/>
                    <a:pt x="14652" y="5362"/>
                  </a:cubicBezTo>
                  <a:cubicBezTo>
                    <a:pt x="14426" y="5156"/>
                    <a:pt x="14239" y="4925"/>
                    <a:pt x="14074" y="4684"/>
                  </a:cubicBezTo>
                  <a:cubicBezTo>
                    <a:pt x="13579" y="5455"/>
                    <a:pt x="12649" y="6003"/>
                    <a:pt x="11567" y="6003"/>
                  </a:cubicBezTo>
                  <a:cubicBezTo>
                    <a:pt x="11487" y="6003"/>
                    <a:pt x="11403" y="6003"/>
                    <a:pt x="11323" y="5993"/>
                  </a:cubicBezTo>
                  <a:cubicBezTo>
                    <a:pt x="10294" y="5918"/>
                    <a:pt x="9399" y="5419"/>
                    <a:pt x="8913" y="4622"/>
                  </a:cubicBezTo>
                  <a:cubicBezTo>
                    <a:pt x="8833" y="4484"/>
                    <a:pt x="8767" y="4346"/>
                    <a:pt x="8705" y="4203"/>
                  </a:cubicBezTo>
                  <a:cubicBezTo>
                    <a:pt x="8566" y="4417"/>
                    <a:pt x="8405" y="4618"/>
                    <a:pt x="8228" y="4813"/>
                  </a:cubicBezTo>
                  <a:cubicBezTo>
                    <a:pt x="7743" y="5343"/>
                    <a:pt x="6999" y="5882"/>
                    <a:pt x="6206" y="5882"/>
                  </a:cubicBezTo>
                  <a:cubicBezTo>
                    <a:pt x="5970" y="5882"/>
                    <a:pt x="5730" y="5838"/>
                    <a:pt x="5494" y="5726"/>
                  </a:cubicBezTo>
                  <a:cubicBezTo>
                    <a:pt x="5045" y="5518"/>
                    <a:pt x="4724" y="5121"/>
                    <a:pt x="4448" y="4760"/>
                  </a:cubicBezTo>
                  <a:cubicBezTo>
                    <a:pt x="4180" y="4408"/>
                    <a:pt x="3962" y="4030"/>
                    <a:pt x="3780" y="3638"/>
                  </a:cubicBezTo>
                  <a:cubicBezTo>
                    <a:pt x="3375" y="2775"/>
                    <a:pt x="3206" y="1848"/>
                    <a:pt x="3250" y="931"/>
                  </a:cubicBezTo>
                  <a:lnTo>
                    <a:pt x="3250" y="931"/>
                  </a:lnTo>
                  <a:cubicBezTo>
                    <a:pt x="3015" y="1024"/>
                    <a:pt x="2760" y="1078"/>
                    <a:pt x="2502" y="1078"/>
                  </a:cubicBezTo>
                  <a:cubicBezTo>
                    <a:pt x="2395" y="1078"/>
                    <a:pt x="2284" y="1069"/>
                    <a:pt x="2177" y="1047"/>
                  </a:cubicBezTo>
                  <a:cubicBezTo>
                    <a:pt x="1527" y="923"/>
                    <a:pt x="1162" y="495"/>
                    <a:pt x="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f3ea9f085e_0_1646"/>
            <p:cNvSpPr/>
            <p:nvPr/>
          </p:nvSpPr>
          <p:spPr>
            <a:xfrm>
              <a:off x="3633400" y="5175550"/>
              <a:ext cx="329425" cy="238900"/>
            </a:xfrm>
            <a:custGeom>
              <a:avLst/>
              <a:gdLst/>
              <a:ahLst/>
              <a:cxnLst/>
              <a:rect l="l" t="t" r="r" b="b"/>
              <a:pathLst>
                <a:path w="13177" h="9556" extrusionOk="0">
                  <a:moveTo>
                    <a:pt x="5934" y="1"/>
                  </a:moveTo>
                  <a:cubicBezTo>
                    <a:pt x="5607" y="1"/>
                    <a:pt x="5301" y="227"/>
                    <a:pt x="5295" y="695"/>
                  </a:cubicBezTo>
                  <a:cubicBezTo>
                    <a:pt x="5272" y="2232"/>
                    <a:pt x="5344" y="3763"/>
                    <a:pt x="5512" y="5286"/>
                  </a:cubicBezTo>
                  <a:cubicBezTo>
                    <a:pt x="4666" y="4084"/>
                    <a:pt x="3768" y="2927"/>
                    <a:pt x="2819" y="1809"/>
                  </a:cubicBezTo>
                  <a:cubicBezTo>
                    <a:pt x="2701" y="1669"/>
                    <a:pt x="2562" y="1611"/>
                    <a:pt x="2425" y="1611"/>
                  </a:cubicBezTo>
                  <a:cubicBezTo>
                    <a:pt x="2023" y="1611"/>
                    <a:pt x="1640" y="2115"/>
                    <a:pt x="1879" y="2570"/>
                  </a:cubicBezTo>
                  <a:cubicBezTo>
                    <a:pt x="2770" y="4258"/>
                    <a:pt x="3661" y="5949"/>
                    <a:pt x="4551" y="7637"/>
                  </a:cubicBezTo>
                  <a:cubicBezTo>
                    <a:pt x="3742" y="7296"/>
                    <a:pt x="2875" y="7118"/>
                    <a:pt x="1997" y="7118"/>
                  </a:cubicBezTo>
                  <a:cubicBezTo>
                    <a:pt x="1535" y="7118"/>
                    <a:pt x="1071" y="7167"/>
                    <a:pt x="611" y="7267"/>
                  </a:cubicBezTo>
                  <a:cubicBezTo>
                    <a:pt x="166" y="7361"/>
                    <a:pt x="1" y="8033"/>
                    <a:pt x="339" y="8349"/>
                  </a:cubicBezTo>
                  <a:cubicBezTo>
                    <a:pt x="798" y="8773"/>
                    <a:pt x="1292" y="9147"/>
                    <a:pt x="1813" y="9462"/>
                  </a:cubicBezTo>
                  <a:cubicBezTo>
                    <a:pt x="2182" y="9459"/>
                    <a:pt x="2550" y="9458"/>
                    <a:pt x="2919" y="9458"/>
                  </a:cubicBezTo>
                  <a:cubicBezTo>
                    <a:pt x="5464" y="9458"/>
                    <a:pt x="8013" y="9517"/>
                    <a:pt x="10553" y="9556"/>
                  </a:cubicBezTo>
                  <a:cubicBezTo>
                    <a:pt x="10602" y="9529"/>
                    <a:pt x="10655" y="9502"/>
                    <a:pt x="10703" y="9476"/>
                  </a:cubicBezTo>
                  <a:cubicBezTo>
                    <a:pt x="11408" y="9115"/>
                    <a:pt x="12111" y="8759"/>
                    <a:pt x="12819" y="8399"/>
                  </a:cubicBezTo>
                  <a:cubicBezTo>
                    <a:pt x="13037" y="8286"/>
                    <a:pt x="13153" y="8015"/>
                    <a:pt x="13157" y="7775"/>
                  </a:cubicBezTo>
                  <a:cubicBezTo>
                    <a:pt x="13177" y="7004"/>
                    <a:pt x="12586" y="6680"/>
                    <a:pt x="11970" y="6680"/>
                  </a:cubicBezTo>
                  <a:cubicBezTo>
                    <a:pt x="11753" y="6680"/>
                    <a:pt x="11533" y="6720"/>
                    <a:pt x="11336" y="6796"/>
                  </a:cubicBezTo>
                  <a:cubicBezTo>
                    <a:pt x="11221" y="6840"/>
                    <a:pt x="11104" y="6897"/>
                    <a:pt x="10993" y="6960"/>
                  </a:cubicBezTo>
                  <a:cubicBezTo>
                    <a:pt x="11416" y="6118"/>
                    <a:pt x="11794" y="5246"/>
                    <a:pt x="12125" y="4355"/>
                  </a:cubicBezTo>
                  <a:cubicBezTo>
                    <a:pt x="12236" y="4057"/>
                    <a:pt x="12053" y="3683"/>
                    <a:pt x="11804" y="3531"/>
                  </a:cubicBezTo>
                  <a:cubicBezTo>
                    <a:pt x="11698" y="3467"/>
                    <a:pt x="11587" y="3438"/>
                    <a:pt x="11479" y="3438"/>
                  </a:cubicBezTo>
                  <a:cubicBezTo>
                    <a:pt x="11296" y="3438"/>
                    <a:pt x="11117" y="3519"/>
                    <a:pt x="10966" y="3648"/>
                  </a:cubicBezTo>
                  <a:cubicBezTo>
                    <a:pt x="9902" y="4542"/>
                    <a:pt x="9021" y="5620"/>
                    <a:pt x="8322" y="6822"/>
                  </a:cubicBezTo>
                  <a:cubicBezTo>
                    <a:pt x="8005" y="4653"/>
                    <a:pt x="7454" y="2534"/>
                    <a:pt x="6653" y="504"/>
                  </a:cubicBezTo>
                  <a:cubicBezTo>
                    <a:pt x="6520" y="172"/>
                    <a:pt x="6219" y="1"/>
                    <a:pt x="5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5" name="Google Shape;1645;gf3ea9f085e_0_1646"/>
          <p:cNvGrpSpPr/>
          <p:nvPr/>
        </p:nvGrpSpPr>
        <p:grpSpPr>
          <a:xfrm>
            <a:off x="1661962" y="1440409"/>
            <a:ext cx="1988849" cy="2579919"/>
            <a:chOff x="1661962" y="1440409"/>
            <a:chExt cx="1988849" cy="2579919"/>
          </a:xfrm>
        </p:grpSpPr>
        <p:grpSp>
          <p:nvGrpSpPr>
            <p:cNvPr id="1646" name="Google Shape;1646;gf3ea9f085e_0_1646"/>
            <p:cNvGrpSpPr/>
            <p:nvPr/>
          </p:nvGrpSpPr>
          <p:grpSpPr>
            <a:xfrm rot="748169" flipH="1">
              <a:off x="1892743" y="1578114"/>
              <a:ext cx="1527287" cy="2304509"/>
              <a:chOff x="2659025" y="237975"/>
              <a:chExt cx="3471275" cy="5237775"/>
            </a:xfrm>
          </p:grpSpPr>
          <p:sp>
            <p:nvSpPr>
              <p:cNvPr id="1647" name="Google Shape;1647;gf3ea9f085e_0_1646"/>
              <p:cNvSpPr/>
              <p:nvPr/>
            </p:nvSpPr>
            <p:spPr>
              <a:xfrm>
                <a:off x="2659025" y="1202325"/>
                <a:ext cx="598075" cy="682775"/>
              </a:xfrm>
              <a:custGeom>
                <a:avLst/>
                <a:gdLst/>
                <a:ahLst/>
                <a:cxnLst/>
                <a:rect l="l" t="t" r="r" b="b"/>
                <a:pathLst>
                  <a:path w="23923" h="27311" extrusionOk="0">
                    <a:moveTo>
                      <a:pt x="15119" y="0"/>
                    </a:moveTo>
                    <a:cubicBezTo>
                      <a:pt x="15061" y="0"/>
                      <a:pt x="15003" y="8"/>
                      <a:pt x="14945" y="26"/>
                    </a:cubicBezTo>
                    <a:cubicBezTo>
                      <a:pt x="14487" y="171"/>
                      <a:pt x="14402" y="765"/>
                      <a:pt x="14397" y="1242"/>
                    </a:cubicBezTo>
                    <a:cubicBezTo>
                      <a:pt x="14379" y="3613"/>
                      <a:pt x="14358" y="5977"/>
                      <a:pt x="14340" y="8347"/>
                    </a:cubicBezTo>
                    <a:cubicBezTo>
                      <a:pt x="13685" y="6391"/>
                      <a:pt x="12726" y="4531"/>
                      <a:pt x="11516" y="2855"/>
                    </a:cubicBezTo>
                    <a:cubicBezTo>
                      <a:pt x="11163" y="2362"/>
                      <a:pt x="10765" y="1875"/>
                      <a:pt x="10222" y="1606"/>
                    </a:cubicBezTo>
                    <a:cubicBezTo>
                      <a:pt x="9995" y="1497"/>
                      <a:pt x="9738" y="1438"/>
                      <a:pt x="9485" y="1438"/>
                    </a:cubicBezTo>
                    <a:cubicBezTo>
                      <a:pt x="9127" y="1438"/>
                      <a:pt x="8778" y="1558"/>
                      <a:pt x="8541" y="1824"/>
                    </a:cubicBezTo>
                    <a:cubicBezTo>
                      <a:pt x="8159" y="2250"/>
                      <a:pt x="8182" y="2894"/>
                      <a:pt x="8244" y="3461"/>
                    </a:cubicBezTo>
                    <a:cubicBezTo>
                      <a:pt x="8451" y="5416"/>
                      <a:pt x="8849" y="7355"/>
                      <a:pt x="9431" y="9233"/>
                    </a:cubicBezTo>
                    <a:cubicBezTo>
                      <a:pt x="8681" y="7204"/>
                      <a:pt x="7649" y="4912"/>
                      <a:pt x="5565" y="4340"/>
                    </a:cubicBezTo>
                    <a:cubicBezTo>
                      <a:pt x="5366" y="4287"/>
                      <a:pt x="5154" y="4254"/>
                      <a:pt x="4945" y="4254"/>
                    </a:cubicBezTo>
                    <a:cubicBezTo>
                      <a:pt x="4624" y="4254"/>
                      <a:pt x="4311" y="4333"/>
                      <a:pt x="4069" y="4537"/>
                    </a:cubicBezTo>
                    <a:cubicBezTo>
                      <a:pt x="3290" y="5193"/>
                      <a:pt x="3783" y="6437"/>
                      <a:pt x="4259" y="7338"/>
                    </a:cubicBezTo>
                    <a:cubicBezTo>
                      <a:pt x="5050" y="8835"/>
                      <a:pt x="5655" y="10426"/>
                      <a:pt x="6053" y="12073"/>
                    </a:cubicBezTo>
                    <a:cubicBezTo>
                      <a:pt x="5089" y="11648"/>
                      <a:pt x="4035" y="11418"/>
                      <a:pt x="2976" y="11401"/>
                    </a:cubicBezTo>
                    <a:cubicBezTo>
                      <a:pt x="2947" y="11401"/>
                      <a:pt x="2918" y="11400"/>
                      <a:pt x="2889" y="11400"/>
                    </a:cubicBezTo>
                    <a:cubicBezTo>
                      <a:pt x="2601" y="11400"/>
                      <a:pt x="2302" y="11430"/>
                      <a:pt x="2062" y="11592"/>
                    </a:cubicBezTo>
                    <a:cubicBezTo>
                      <a:pt x="1" y="12948"/>
                      <a:pt x="3935" y="15963"/>
                      <a:pt x="4904" y="16574"/>
                    </a:cubicBezTo>
                    <a:cubicBezTo>
                      <a:pt x="5089" y="16692"/>
                      <a:pt x="5296" y="16820"/>
                      <a:pt x="5391" y="17021"/>
                    </a:cubicBezTo>
                    <a:cubicBezTo>
                      <a:pt x="5476" y="17202"/>
                      <a:pt x="5458" y="17414"/>
                      <a:pt x="5442" y="17616"/>
                    </a:cubicBezTo>
                    <a:cubicBezTo>
                      <a:pt x="5290" y="19382"/>
                      <a:pt x="5318" y="21191"/>
                      <a:pt x="5795" y="22900"/>
                    </a:cubicBezTo>
                    <a:cubicBezTo>
                      <a:pt x="6265" y="24615"/>
                      <a:pt x="7201" y="26234"/>
                      <a:pt x="8619" y="27310"/>
                    </a:cubicBezTo>
                    <a:lnTo>
                      <a:pt x="21514" y="21842"/>
                    </a:lnTo>
                    <a:cubicBezTo>
                      <a:pt x="20751" y="18216"/>
                      <a:pt x="21362" y="14321"/>
                      <a:pt x="23195" y="11104"/>
                    </a:cubicBezTo>
                    <a:cubicBezTo>
                      <a:pt x="23570" y="10443"/>
                      <a:pt x="23923" y="9456"/>
                      <a:pt x="23278" y="9065"/>
                    </a:cubicBezTo>
                    <a:cubicBezTo>
                      <a:pt x="23110" y="8959"/>
                      <a:pt x="22903" y="8930"/>
                      <a:pt x="22701" y="8925"/>
                    </a:cubicBezTo>
                    <a:cubicBezTo>
                      <a:pt x="22657" y="8923"/>
                      <a:pt x="22612" y="8922"/>
                      <a:pt x="22568" y="8922"/>
                    </a:cubicBezTo>
                    <a:cubicBezTo>
                      <a:pt x="21009" y="8922"/>
                      <a:pt x="19641" y="9962"/>
                      <a:pt x="18421" y="10948"/>
                    </a:cubicBezTo>
                    <a:cubicBezTo>
                      <a:pt x="18677" y="8690"/>
                      <a:pt x="18532" y="6386"/>
                      <a:pt x="17989" y="4177"/>
                    </a:cubicBezTo>
                    <a:cubicBezTo>
                      <a:pt x="17630" y="2705"/>
                      <a:pt x="17030" y="1185"/>
                      <a:pt x="15803" y="277"/>
                    </a:cubicBezTo>
                    <a:cubicBezTo>
                      <a:pt x="15600" y="133"/>
                      <a:pt x="15358" y="0"/>
                      <a:pt x="15119" y="0"/>
                    </a:cubicBezTo>
                    <a:close/>
                  </a:path>
                </a:pathLst>
              </a:custGeom>
              <a:solidFill>
                <a:srgbClr val="F5D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gf3ea9f085e_0_1646"/>
              <p:cNvSpPr/>
              <p:nvPr/>
            </p:nvSpPr>
            <p:spPr>
              <a:xfrm>
                <a:off x="2829225" y="1744000"/>
                <a:ext cx="1352225" cy="1140700"/>
              </a:xfrm>
              <a:custGeom>
                <a:avLst/>
                <a:gdLst/>
                <a:ahLst/>
                <a:cxnLst/>
                <a:rect l="l" t="t" r="r" b="b"/>
                <a:pathLst>
                  <a:path w="54089" h="45628" extrusionOk="0">
                    <a:moveTo>
                      <a:pt x="12504" y="0"/>
                    </a:moveTo>
                    <a:cubicBezTo>
                      <a:pt x="11619" y="0"/>
                      <a:pt x="10764" y="42"/>
                      <a:pt x="9965" y="118"/>
                    </a:cubicBezTo>
                    <a:cubicBezTo>
                      <a:pt x="7247" y="387"/>
                      <a:pt x="4524" y="976"/>
                      <a:pt x="1984" y="2018"/>
                    </a:cubicBezTo>
                    <a:cubicBezTo>
                      <a:pt x="1397" y="2259"/>
                      <a:pt x="701" y="2505"/>
                      <a:pt x="1" y="2792"/>
                    </a:cubicBezTo>
                    <a:cubicBezTo>
                      <a:pt x="57" y="7504"/>
                      <a:pt x="652" y="25627"/>
                      <a:pt x="6456" y="41464"/>
                    </a:cubicBezTo>
                    <a:cubicBezTo>
                      <a:pt x="7369" y="43952"/>
                      <a:pt x="9735" y="45627"/>
                      <a:pt x="12386" y="45627"/>
                    </a:cubicBezTo>
                    <a:cubicBezTo>
                      <a:pt x="12395" y="45627"/>
                      <a:pt x="12404" y="45627"/>
                      <a:pt x="12413" y="45627"/>
                    </a:cubicBezTo>
                    <a:cubicBezTo>
                      <a:pt x="27933" y="45627"/>
                      <a:pt x="44793" y="41031"/>
                      <a:pt x="47421" y="39144"/>
                    </a:cubicBezTo>
                    <a:cubicBezTo>
                      <a:pt x="50295" y="37075"/>
                      <a:pt x="54089" y="13702"/>
                      <a:pt x="54089" y="13702"/>
                    </a:cubicBezTo>
                    <a:lnTo>
                      <a:pt x="54089" y="13702"/>
                    </a:lnTo>
                    <a:lnTo>
                      <a:pt x="52638" y="14273"/>
                    </a:lnTo>
                    <a:cubicBezTo>
                      <a:pt x="52638" y="14273"/>
                      <a:pt x="34481" y="15608"/>
                      <a:pt x="22170" y="23206"/>
                    </a:cubicBezTo>
                    <a:cubicBezTo>
                      <a:pt x="20724" y="15708"/>
                      <a:pt x="16488" y="4500"/>
                      <a:pt x="14756" y="90"/>
                    </a:cubicBezTo>
                    <a:cubicBezTo>
                      <a:pt x="13995" y="29"/>
                      <a:pt x="13240" y="0"/>
                      <a:pt x="125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gf3ea9f085e_0_1646"/>
              <p:cNvSpPr/>
              <p:nvPr/>
            </p:nvSpPr>
            <p:spPr>
              <a:xfrm>
                <a:off x="2886525" y="2070225"/>
                <a:ext cx="2832900" cy="2922625"/>
              </a:xfrm>
              <a:custGeom>
                <a:avLst/>
                <a:gdLst/>
                <a:ahLst/>
                <a:cxnLst/>
                <a:rect l="l" t="t" r="r" b="b"/>
                <a:pathLst>
                  <a:path w="113316" h="116905" extrusionOk="0">
                    <a:moveTo>
                      <a:pt x="49391" y="1"/>
                    </a:moveTo>
                    <a:cubicBezTo>
                      <a:pt x="49327" y="1"/>
                      <a:pt x="49303" y="3"/>
                      <a:pt x="49303" y="3"/>
                    </a:cubicBezTo>
                    <a:cubicBezTo>
                      <a:pt x="49303" y="3"/>
                      <a:pt x="40410" y="10106"/>
                      <a:pt x="41289" y="25394"/>
                    </a:cubicBezTo>
                    <a:cubicBezTo>
                      <a:pt x="41289" y="25394"/>
                      <a:pt x="36022" y="37930"/>
                      <a:pt x="35086" y="47714"/>
                    </a:cubicBezTo>
                    <a:cubicBezTo>
                      <a:pt x="26630" y="50852"/>
                      <a:pt x="382" y="61696"/>
                      <a:pt x="209" y="75616"/>
                    </a:cubicBezTo>
                    <a:cubicBezTo>
                      <a:pt x="0" y="92213"/>
                      <a:pt x="11074" y="116905"/>
                      <a:pt x="11074" y="116905"/>
                    </a:cubicBezTo>
                    <a:lnTo>
                      <a:pt x="30138" y="112886"/>
                    </a:lnTo>
                    <a:lnTo>
                      <a:pt x="25957" y="84526"/>
                    </a:lnTo>
                    <a:cubicBezTo>
                      <a:pt x="25957" y="84526"/>
                      <a:pt x="38129" y="79516"/>
                      <a:pt x="48210" y="74326"/>
                    </a:cubicBezTo>
                    <a:cubicBezTo>
                      <a:pt x="50110" y="90470"/>
                      <a:pt x="53713" y="110711"/>
                      <a:pt x="60029" y="113631"/>
                    </a:cubicBezTo>
                    <a:cubicBezTo>
                      <a:pt x="61500" y="114312"/>
                      <a:pt x="63570" y="114605"/>
                      <a:pt x="66048" y="114605"/>
                    </a:cubicBezTo>
                    <a:cubicBezTo>
                      <a:pt x="81628" y="114605"/>
                      <a:pt x="113316" y="102995"/>
                      <a:pt x="113316" y="102995"/>
                    </a:cubicBezTo>
                    <a:lnTo>
                      <a:pt x="110088" y="85181"/>
                    </a:lnTo>
                    <a:lnTo>
                      <a:pt x="85929" y="87209"/>
                    </a:lnTo>
                    <a:cubicBezTo>
                      <a:pt x="85929" y="87209"/>
                      <a:pt x="81603" y="81818"/>
                      <a:pt x="82355" y="72085"/>
                    </a:cubicBezTo>
                    <a:cubicBezTo>
                      <a:pt x="82679" y="67854"/>
                      <a:pt x="82556" y="63343"/>
                      <a:pt x="82309" y="59588"/>
                    </a:cubicBezTo>
                    <a:cubicBezTo>
                      <a:pt x="83829" y="43786"/>
                      <a:pt x="83509" y="34253"/>
                      <a:pt x="83509" y="34253"/>
                    </a:cubicBezTo>
                    <a:cubicBezTo>
                      <a:pt x="83509" y="34253"/>
                      <a:pt x="97379" y="8800"/>
                      <a:pt x="74542" y="4279"/>
                    </a:cubicBezTo>
                    <a:cubicBezTo>
                      <a:pt x="53959" y="202"/>
                      <a:pt x="49976" y="1"/>
                      <a:pt x="493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gf3ea9f085e_0_1646"/>
              <p:cNvSpPr/>
              <p:nvPr/>
            </p:nvSpPr>
            <p:spPr>
              <a:xfrm>
                <a:off x="4757800" y="3507225"/>
                <a:ext cx="187175" cy="389925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1559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8" y="3200"/>
                      <a:pt x="784" y="6356"/>
                      <a:pt x="1889" y="9219"/>
                    </a:cubicBezTo>
                    <a:cubicBezTo>
                      <a:pt x="2913" y="11893"/>
                      <a:pt x="4936" y="14308"/>
                      <a:pt x="7458" y="15596"/>
                    </a:cubicBezTo>
                    <a:cubicBezTo>
                      <a:pt x="7465" y="15372"/>
                      <a:pt x="7475" y="15149"/>
                      <a:pt x="7486" y="14924"/>
                    </a:cubicBezTo>
                    <a:cubicBezTo>
                      <a:pt x="4713" y="13333"/>
                      <a:pt x="2729" y="10133"/>
                      <a:pt x="1837" y="7033"/>
                    </a:cubicBezTo>
                    <a:cubicBezTo>
                      <a:pt x="1204" y="4855"/>
                      <a:pt x="846" y="2528"/>
                      <a:pt x="673" y="169"/>
                    </a:cubicBezTo>
                    <a:cubicBezTo>
                      <a:pt x="437" y="141"/>
                      <a:pt x="213" y="9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gf3ea9f085e_0_1646"/>
              <p:cNvSpPr/>
              <p:nvPr/>
            </p:nvSpPr>
            <p:spPr>
              <a:xfrm>
                <a:off x="2793225" y="1684575"/>
                <a:ext cx="4629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9542" extrusionOk="0">
                    <a:moveTo>
                      <a:pt x="12834" y="0"/>
                    </a:moveTo>
                    <a:cubicBezTo>
                      <a:pt x="11371" y="0"/>
                      <a:pt x="9863" y="244"/>
                      <a:pt x="8631" y="377"/>
                    </a:cubicBezTo>
                    <a:cubicBezTo>
                      <a:pt x="6450" y="607"/>
                      <a:pt x="4120" y="1026"/>
                      <a:pt x="2253" y="2265"/>
                    </a:cubicBezTo>
                    <a:cubicBezTo>
                      <a:pt x="853" y="3196"/>
                      <a:pt x="0" y="4652"/>
                      <a:pt x="12" y="6351"/>
                    </a:cubicBezTo>
                    <a:cubicBezTo>
                      <a:pt x="18" y="7112"/>
                      <a:pt x="163" y="8054"/>
                      <a:pt x="421" y="8772"/>
                    </a:cubicBezTo>
                    <a:cubicBezTo>
                      <a:pt x="634" y="9364"/>
                      <a:pt x="1020" y="9541"/>
                      <a:pt x="1513" y="9541"/>
                    </a:cubicBezTo>
                    <a:cubicBezTo>
                      <a:pt x="1776" y="9541"/>
                      <a:pt x="2069" y="9491"/>
                      <a:pt x="2382" y="9427"/>
                    </a:cubicBezTo>
                    <a:cubicBezTo>
                      <a:pt x="7487" y="8402"/>
                      <a:pt x="12587" y="7370"/>
                      <a:pt x="17693" y="6346"/>
                    </a:cubicBezTo>
                    <a:cubicBezTo>
                      <a:pt x="17799" y="6323"/>
                      <a:pt x="17910" y="6300"/>
                      <a:pt x="17995" y="6233"/>
                    </a:cubicBezTo>
                    <a:cubicBezTo>
                      <a:pt x="18101" y="6149"/>
                      <a:pt x="18146" y="6015"/>
                      <a:pt x="18179" y="5880"/>
                    </a:cubicBezTo>
                    <a:cubicBezTo>
                      <a:pt x="18516" y="4675"/>
                      <a:pt x="18353" y="3336"/>
                      <a:pt x="17737" y="2244"/>
                    </a:cubicBezTo>
                    <a:cubicBezTo>
                      <a:pt x="16726" y="451"/>
                      <a:pt x="14823" y="0"/>
                      <a:pt x="128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gf3ea9f085e_0_1646"/>
              <p:cNvSpPr/>
              <p:nvPr/>
            </p:nvSpPr>
            <p:spPr>
              <a:xfrm>
                <a:off x="5356675" y="4073925"/>
                <a:ext cx="773625" cy="886500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35460" extrusionOk="0">
                    <a:moveTo>
                      <a:pt x="24198" y="0"/>
                    </a:moveTo>
                    <a:lnTo>
                      <a:pt x="1" y="4187"/>
                    </a:lnTo>
                    <a:lnTo>
                      <a:pt x="5223" y="27746"/>
                    </a:lnTo>
                    <a:lnTo>
                      <a:pt x="19486" y="22023"/>
                    </a:lnTo>
                    <a:cubicBezTo>
                      <a:pt x="19486" y="22023"/>
                      <a:pt x="22030" y="35460"/>
                      <a:pt x="30142" y="35460"/>
                    </a:cubicBezTo>
                    <a:cubicBezTo>
                      <a:pt x="30404" y="35460"/>
                      <a:pt x="30671" y="35446"/>
                      <a:pt x="30945" y="35417"/>
                    </a:cubicBezTo>
                    <a:cubicBezTo>
                      <a:pt x="28934" y="17087"/>
                      <a:pt x="24198" y="0"/>
                      <a:pt x="24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gf3ea9f085e_0_1646"/>
              <p:cNvSpPr/>
              <p:nvPr/>
            </p:nvSpPr>
            <p:spPr>
              <a:xfrm>
                <a:off x="2828400" y="4719350"/>
                <a:ext cx="907300" cy="756400"/>
              </a:xfrm>
              <a:custGeom>
                <a:avLst/>
                <a:gdLst/>
                <a:ahLst/>
                <a:cxnLst/>
                <a:rect l="l" t="t" r="r" b="b"/>
                <a:pathLst>
                  <a:path w="36292" h="30256" extrusionOk="0">
                    <a:moveTo>
                      <a:pt x="32632" y="0"/>
                    </a:moveTo>
                    <a:lnTo>
                      <a:pt x="8967" y="4702"/>
                    </a:lnTo>
                    <a:lnTo>
                      <a:pt x="14369" y="19092"/>
                    </a:lnTo>
                    <a:cubicBezTo>
                      <a:pt x="14369" y="19092"/>
                      <a:pt x="0" y="21485"/>
                      <a:pt x="734" y="30255"/>
                    </a:cubicBezTo>
                    <a:cubicBezTo>
                      <a:pt x="19098" y="28647"/>
                      <a:pt x="36291" y="24281"/>
                      <a:pt x="36291" y="24281"/>
                    </a:cubicBezTo>
                    <a:lnTo>
                      <a:pt x="32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gf3ea9f085e_0_1646"/>
              <p:cNvSpPr/>
              <p:nvPr/>
            </p:nvSpPr>
            <p:spPr>
              <a:xfrm>
                <a:off x="5356675" y="4155625"/>
                <a:ext cx="232725" cy="6119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24478" extrusionOk="0">
                    <a:moveTo>
                      <a:pt x="5319" y="0"/>
                    </a:moveTo>
                    <a:lnTo>
                      <a:pt x="1" y="919"/>
                    </a:lnTo>
                    <a:lnTo>
                      <a:pt x="5223" y="24478"/>
                    </a:lnTo>
                    <a:lnTo>
                      <a:pt x="9309" y="22836"/>
                    </a:lnTo>
                    <a:cubicBezTo>
                      <a:pt x="8614" y="18868"/>
                      <a:pt x="7925" y="14895"/>
                      <a:pt x="7230" y="10928"/>
                    </a:cubicBezTo>
                    <a:cubicBezTo>
                      <a:pt x="6614" y="7408"/>
                      <a:pt x="5996" y="3883"/>
                      <a:pt x="5386" y="363"/>
                    </a:cubicBezTo>
                    <a:cubicBezTo>
                      <a:pt x="5364" y="241"/>
                      <a:pt x="5342" y="123"/>
                      <a:pt x="53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gf3ea9f085e_0_1646"/>
              <p:cNvSpPr/>
              <p:nvPr/>
            </p:nvSpPr>
            <p:spPr>
              <a:xfrm>
                <a:off x="3052550" y="4719350"/>
                <a:ext cx="611700" cy="220675"/>
              </a:xfrm>
              <a:custGeom>
                <a:avLst/>
                <a:gdLst/>
                <a:ahLst/>
                <a:cxnLst/>
                <a:rect l="l" t="t" r="r" b="b"/>
                <a:pathLst>
                  <a:path w="24468" h="8827" extrusionOk="0">
                    <a:moveTo>
                      <a:pt x="23666" y="0"/>
                    </a:moveTo>
                    <a:lnTo>
                      <a:pt x="1" y="4702"/>
                    </a:lnTo>
                    <a:lnTo>
                      <a:pt x="1547" y="8827"/>
                    </a:lnTo>
                    <a:cubicBezTo>
                      <a:pt x="5531" y="8222"/>
                      <a:pt x="9516" y="7616"/>
                      <a:pt x="13499" y="7006"/>
                    </a:cubicBezTo>
                    <a:cubicBezTo>
                      <a:pt x="17037" y="6468"/>
                      <a:pt x="20567" y="5930"/>
                      <a:pt x="24103" y="5392"/>
                    </a:cubicBezTo>
                    <a:cubicBezTo>
                      <a:pt x="24225" y="5374"/>
                      <a:pt x="24343" y="5358"/>
                      <a:pt x="24467" y="5335"/>
                    </a:cubicBezTo>
                    <a:lnTo>
                      <a:pt x="236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gf3ea9f085e_0_1646"/>
              <p:cNvSpPr/>
              <p:nvPr/>
            </p:nvSpPr>
            <p:spPr>
              <a:xfrm>
                <a:off x="3719250" y="3216125"/>
                <a:ext cx="1235275" cy="326125"/>
              </a:xfrm>
              <a:custGeom>
                <a:avLst/>
                <a:gdLst/>
                <a:ahLst/>
                <a:cxnLst/>
                <a:rect l="l" t="t" r="r" b="b"/>
                <a:pathLst>
                  <a:path w="49411" h="13045" extrusionOk="0">
                    <a:moveTo>
                      <a:pt x="2007" y="1"/>
                    </a:moveTo>
                    <a:cubicBezTo>
                      <a:pt x="1912" y="634"/>
                      <a:pt x="1839" y="1261"/>
                      <a:pt x="1777" y="1878"/>
                    </a:cubicBezTo>
                    <a:cubicBezTo>
                      <a:pt x="1250" y="2074"/>
                      <a:pt x="657" y="2298"/>
                      <a:pt x="1" y="2551"/>
                    </a:cubicBezTo>
                    <a:cubicBezTo>
                      <a:pt x="7874" y="7985"/>
                      <a:pt x="18712" y="10227"/>
                      <a:pt x="27566" y="11808"/>
                    </a:cubicBezTo>
                    <a:cubicBezTo>
                      <a:pt x="31893" y="12580"/>
                      <a:pt x="36301" y="13045"/>
                      <a:pt x="40681" y="13045"/>
                    </a:cubicBezTo>
                    <a:cubicBezTo>
                      <a:pt x="43516" y="13045"/>
                      <a:pt x="46340" y="12850"/>
                      <a:pt x="49124" y="12418"/>
                    </a:cubicBezTo>
                    <a:cubicBezTo>
                      <a:pt x="49224" y="11280"/>
                      <a:pt x="49320" y="10178"/>
                      <a:pt x="49410" y="9112"/>
                    </a:cubicBezTo>
                    <a:lnTo>
                      <a:pt x="49410" y="9112"/>
                    </a:lnTo>
                    <a:cubicBezTo>
                      <a:pt x="46597" y="9590"/>
                      <a:pt x="43737" y="9799"/>
                      <a:pt x="40861" y="9799"/>
                    </a:cubicBezTo>
                    <a:cubicBezTo>
                      <a:pt x="36312" y="9799"/>
                      <a:pt x="31725" y="9277"/>
                      <a:pt x="27224" y="8474"/>
                    </a:cubicBezTo>
                    <a:cubicBezTo>
                      <a:pt x="19160" y="7033"/>
                      <a:pt x="9213" y="4920"/>
                      <a:pt x="20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gf3ea9f085e_0_1646"/>
              <p:cNvSpPr/>
              <p:nvPr/>
            </p:nvSpPr>
            <p:spPr>
              <a:xfrm>
                <a:off x="4747400" y="2259500"/>
                <a:ext cx="934750" cy="1591675"/>
              </a:xfrm>
              <a:custGeom>
                <a:avLst/>
                <a:gdLst/>
                <a:ahLst/>
                <a:cxnLst/>
                <a:rect l="l" t="t" r="r" b="b"/>
                <a:pathLst>
                  <a:path w="37390" h="63667" extrusionOk="0">
                    <a:moveTo>
                      <a:pt x="7763" y="1"/>
                    </a:moveTo>
                    <a:cubicBezTo>
                      <a:pt x="7266" y="1"/>
                      <a:pt x="5426" y="1274"/>
                      <a:pt x="3784" y="3818"/>
                    </a:cubicBezTo>
                    <a:cubicBezTo>
                      <a:pt x="1" y="9691"/>
                      <a:pt x="551" y="17363"/>
                      <a:pt x="4842" y="22877"/>
                    </a:cubicBezTo>
                    <a:cubicBezTo>
                      <a:pt x="8093" y="27058"/>
                      <a:pt x="12857" y="32723"/>
                      <a:pt x="16835" y="35424"/>
                    </a:cubicBezTo>
                    <a:cubicBezTo>
                      <a:pt x="13938" y="39403"/>
                      <a:pt x="6490" y="49266"/>
                      <a:pt x="2282" y="56326"/>
                    </a:cubicBezTo>
                    <a:cubicBezTo>
                      <a:pt x="4478" y="60170"/>
                      <a:pt x="8877" y="63040"/>
                      <a:pt x="13287" y="63667"/>
                    </a:cubicBezTo>
                    <a:cubicBezTo>
                      <a:pt x="21032" y="58294"/>
                      <a:pt x="33484" y="47696"/>
                      <a:pt x="35204" y="34125"/>
                    </a:cubicBezTo>
                    <a:cubicBezTo>
                      <a:pt x="37389" y="21067"/>
                      <a:pt x="7796" y="3"/>
                      <a:pt x="7796" y="3"/>
                    </a:cubicBezTo>
                    <a:cubicBezTo>
                      <a:pt x="7786" y="1"/>
                      <a:pt x="7775" y="1"/>
                      <a:pt x="7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gf3ea9f085e_0_1646"/>
              <p:cNvSpPr/>
              <p:nvPr/>
            </p:nvSpPr>
            <p:spPr>
              <a:xfrm>
                <a:off x="4079450" y="3405375"/>
                <a:ext cx="82950" cy="641825"/>
              </a:xfrm>
              <a:custGeom>
                <a:avLst/>
                <a:gdLst/>
                <a:ahLst/>
                <a:cxnLst/>
                <a:rect l="l" t="t" r="r" b="b"/>
                <a:pathLst>
                  <a:path w="3318" h="25673" extrusionOk="0">
                    <a:moveTo>
                      <a:pt x="3197" y="0"/>
                    </a:moveTo>
                    <a:cubicBezTo>
                      <a:pt x="3109" y="0"/>
                      <a:pt x="2395" y="1285"/>
                      <a:pt x="1675" y="3521"/>
                    </a:cubicBezTo>
                    <a:cubicBezTo>
                      <a:pt x="1300" y="4646"/>
                      <a:pt x="976" y="6030"/>
                      <a:pt x="695" y="7577"/>
                    </a:cubicBezTo>
                    <a:cubicBezTo>
                      <a:pt x="438" y="9124"/>
                      <a:pt x="247" y="10845"/>
                      <a:pt x="157" y="12654"/>
                    </a:cubicBezTo>
                    <a:cubicBezTo>
                      <a:pt x="1" y="16269"/>
                      <a:pt x="213" y="19536"/>
                      <a:pt x="415" y="21884"/>
                    </a:cubicBezTo>
                    <a:cubicBezTo>
                      <a:pt x="627" y="24229"/>
                      <a:pt x="833" y="25673"/>
                      <a:pt x="934" y="25673"/>
                    </a:cubicBezTo>
                    <a:cubicBezTo>
                      <a:pt x="935" y="25673"/>
                      <a:pt x="935" y="25673"/>
                      <a:pt x="935" y="25673"/>
                    </a:cubicBezTo>
                    <a:cubicBezTo>
                      <a:pt x="1043" y="25666"/>
                      <a:pt x="1020" y="24204"/>
                      <a:pt x="942" y="21856"/>
                    </a:cubicBezTo>
                    <a:cubicBezTo>
                      <a:pt x="875" y="19502"/>
                      <a:pt x="751" y="16258"/>
                      <a:pt x="909" y="12688"/>
                    </a:cubicBezTo>
                    <a:cubicBezTo>
                      <a:pt x="992" y="10906"/>
                      <a:pt x="1160" y="9214"/>
                      <a:pt x="1379" y="7685"/>
                    </a:cubicBezTo>
                    <a:cubicBezTo>
                      <a:pt x="1615" y="6159"/>
                      <a:pt x="1884" y="4793"/>
                      <a:pt x="2186" y="3666"/>
                    </a:cubicBezTo>
                    <a:cubicBezTo>
                      <a:pt x="2769" y="1402"/>
                      <a:pt x="3317" y="52"/>
                      <a:pt x="3200" y="1"/>
                    </a:cubicBezTo>
                    <a:cubicBezTo>
                      <a:pt x="3199" y="1"/>
                      <a:pt x="3198" y="0"/>
                      <a:pt x="31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gf3ea9f085e_0_1646"/>
              <p:cNvSpPr/>
              <p:nvPr/>
            </p:nvSpPr>
            <p:spPr>
              <a:xfrm>
                <a:off x="4522575" y="3670875"/>
                <a:ext cx="573825" cy="566975"/>
              </a:xfrm>
              <a:custGeom>
                <a:avLst/>
                <a:gdLst/>
                <a:ahLst/>
                <a:cxnLst/>
                <a:rect l="l" t="t" r="r" b="b"/>
                <a:pathLst>
                  <a:path w="22953" h="22679" extrusionOk="0">
                    <a:moveTo>
                      <a:pt x="11510" y="1"/>
                    </a:moveTo>
                    <a:cubicBezTo>
                      <a:pt x="10721" y="1772"/>
                      <a:pt x="8882" y="2853"/>
                      <a:pt x="7033" y="3446"/>
                    </a:cubicBezTo>
                    <a:cubicBezTo>
                      <a:pt x="5184" y="4041"/>
                      <a:pt x="3223" y="4260"/>
                      <a:pt x="1400" y="4932"/>
                    </a:cubicBezTo>
                    <a:cubicBezTo>
                      <a:pt x="751" y="5173"/>
                      <a:pt x="0" y="5862"/>
                      <a:pt x="409" y="6423"/>
                    </a:cubicBezTo>
                    <a:cubicBezTo>
                      <a:pt x="567" y="6630"/>
                      <a:pt x="836" y="6714"/>
                      <a:pt x="1087" y="6770"/>
                    </a:cubicBezTo>
                    <a:cubicBezTo>
                      <a:pt x="1860" y="6955"/>
                      <a:pt x="2654" y="7047"/>
                      <a:pt x="3448" y="7047"/>
                    </a:cubicBezTo>
                    <a:cubicBezTo>
                      <a:pt x="4381" y="7047"/>
                      <a:pt x="5313" y="6920"/>
                      <a:pt x="6208" y="6669"/>
                    </a:cubicBezTo>
                    <a:lnTo>
                      <a:pt x="6208" y="6669"/>
                    </a:lnTo>
                    <a:cubicBezTo>
                      <a:pt x="4147" y="9141"/>
                      <a:pt x="2006" y="11779"/>
                      <a:pt x="1480" y="14957"/>
                    </a:cubicBezTo>
                    <a:cubicBezTo>
                      <a:pt x="1400" y="15462"/>
                      <a:pt x="1496" y="16162"/>
                      <a:pt x="2006" y="16218"/>
                    </a:cubicBezTo>
                    <a:cubicBezTo>
                      <a:pt x="2024" y="16220"/>
                      <a:pt x="2043" y="16220"/>
                      <a:pt x="2061" y="16220"/>
                    </a:cubicBezTo>
                    <a:cubicBezTo>
                      <a:pt x="2303" y="16220"/>
                      <a:pt x="2524" y="16055"/>
                      <a:pt x="2712" y="15893"/>
                    </a:cubicBezTo>
                    <a:cubicBezTo>
                      <a:pt x="4287" y="14548"/>
                      <a:pt x="5688" y="12990"/>
                      <a:pt x="6865" y="11287"/>
                    </a:cubicBezTo>
                    <a:lnTo>
                      <a:pt x="6865" y="11287"/>
                    </a:lnTo>
                    <a:cubicBezTo>
                      <a:pt x="5447" y="13489"/>
                      <a:pt x="4578" y="16039"/>
                      <a:pt x="4354" y="18644"/>
                    </a:cubicBezTo>
                    <a:cubicBezTo>
                      <a:pt x="4316" y="19124"/>
                      <a:pt x="4464" y="19783"/>
                      <a:pt x="4925" y="19783"/>
                    </a:cubicBezTo>
                    <a:cubicBezTo>
                      <a:pt x="4938" y="19783"/>
                      <a:pt x="4951" y="19783"/>
                      <a:pt x="4964" y="19782"/>
                    </a:cubicBezTo>
                    <a:cubicBezTo>
                      <a:pt x="5145" y="19765"/>
                      <a:pt x="5295" y="19642"/>
                      <a:pt x="5430" y="19525"/>
                    </a:cubicBezTo>
                    <a:cubicBezTo>
                      <a:pt x="7121" y="18024"/>
                      <a:pt x="8313" y="16061"/>
                      <a:pt x="9471" y="14118"/>
                    </a:cubicBezTo>
                    <a:lnTo>
                      <a:pt x="9471" y="14118"/>
                    </a:lnTo>
                    <a:cubicBezTo>
                      <a:pt x="8230" y="16245"/>
                      <a:pt x="7760" y="18812"/>
                      <a:pt x="8171" y="21245"/>
                    </a:cubicBezTo>
                    <a:cubicBezTo>
                      <a:pt x="8281" y="21895"/>
                      <a:pt x="8631" y="22679"/>
                      <a:pt x="9287" y="22679"/>
                    </a:cubicBezTo>
                    <a:cubicBezTo>
                      <a:pt x="9292" y="22679"/>
                      <a:pt x="9297" y="22679"/>
                      <a:pt x="9302" y="22679"/>
                    </a:cubicBezTo>
                    <a:cubicBezTo>
                      <a:pt x="9739" y="22668"/>
                      <a:pt x="10075" y="22298"/>
                      <a:pt x="10333" y="21946"/>
                    </a:cubicBezTo>
                    <a:cubicBezTo>
                      <a:pt x="11986" y="19726"/>
                      <a:pt x="13129" y="17125"/>
                      <a:pt x="13651" y="14407"/>
                    </a:cubicBezTo>
                    <a:lnTo>
                      <a:pt x="13651" y="14407"/>
                    </a:lnTo>
                    <a:cubicBezTo>
                      <a:pt x="13471" y="16274"/>
                      <a:pt x="13595" y="18168"/>
                      <a:pt x="14009" y="20001"/>
                    </a:cubicBezTo>
                    <a:cubicBezTo>
                      <a:pt x="14162" y="20671"/>
                      <a:pt x="14592" y="21480"/>
                      <a:pt x="15220" y="21480"/>
                    </a:cubicBezTo>
                    <a:cubicBezTo>
                      <a:pt x="15280" y="21480"/>
                      <a:pt x="15341" y="21473"/>
                      <a:pt x="15405" y="21457"/>
                    </a:cubicBezTo>
                    <a:cubicBezTo>
                      <a:pt x="15915" y="21328"/>
                      <a:pt x="16134" y="20746"/>
                      <a:pt x="16251" y="20236"/>
                    </a:cubicBezTo>
                    <a:cubicBezTo>
                      <a:pt x="16654" y="18482"/>
                      <a:pt x="16773" y="16414"/>
                      <a:pt x="17512" y="14761"/>
                    </a:cubicBezTo>
                    <a:cubicBezTo>
                      <a:pt x="18829" y="11797"/>
                      <a:pt x="22953" y="10558"/>
                      <a:pt x="22515" y="6809"/>
                    </a:cubicBezTo>
                    <a:lnTo>
                      <a:pt x="11510" y="1"/>
                    </a:lnTo>
                    <a:close/>
                  </a:path>
                </a:pathLst>
              </a:custGeom>
              <a:solidFill>
                <a:srgbClr val="F5D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gf3ea9f085e_0_1646"/>
              <p:cNvSpPr/>
              <p:nvPr/>
            </p:nvSpPr>
            <p:spPr>
              <a:xfrm>
                <a:off x="4739700" y="3588325"/>
                <a:ext cx="458275" cy="343350"/>
              </a:xfrm>
              <a:custGeom>
                <a:avLst/>
                <a:gdLst/>
                <a:ahLst/>
                <a:cxnLst/>
                <a:rect l="l" t="t" r="r" b="b"/>
                <a:pathLst>
                  <a:path w="18331" h="13734" extrusionOk="0">
                    <a:moveTo>
                      <a:pt x="3356" y="1"/>
                    </a:moveTo>
                    <a:cubicBezTo>
                      <a:pt x="3233" y="1"/>
                      <a:pt x="3114" y="69"/>
                      <a:pt x="3011" y="131"/>
                    </a:cubicBezTo>
                    <a:cubicBezTo>
                      <a:pt x="1940" y="786"/>
                      <a:pt x="1144" y="1873"/>
                      <a:pt x="847" y="3095"/>
                    </a:cubicBezTo>
                    <a:cubicBezTo>
                      <a:pt x="1" y="6559"/>
                      <a:pt x="3885" y="8918"/>
                      <a:pt x="6216" y="10677"/>
                    </a:cubicBezTo>
                    <a:cubicBezTo>
                      <a:pt x="7969" y="12000"/>
                      <a:pt x="9953" y="13289"/>
                      <a:pt x="12161" y="13658"/>
                    </a:cubicBezTo>
                    <a:cubicBezTo>
                      <a:pt x="12464" y="13708"/>
                      <a:pt x="12765" y="13733"/>
                      <a:pt x="13062" y="13733"/>
                    </a:cubicBezTo>
                    <a:cubicBezTo>
                      <a:pt x="14394" y="13733"/>
                      <a:pt x="15648" y="13229"/>
                      <a:pt x="16588" y="12207"/>
                    </a:cubicBezTo>
                    <a:cubicBezTo>
                      <a:pt x="17109" y="11646"/>
                      <a:pt x="17647" y="10862"/>
                      <a:pt x="17950" y="10162"/>
                    </a:cubicBezTo>
                    <a:cubicBezTo>
                      <a:pt x="18331" y="9277"/>
                      <a:pt x="17748" y="8822"/>
                      <a:pt x="16964" y="8341"/>
                    </a:cubicBezTo>
                    <a:cubicBezTo>
                      <a:pt x="12537" y="5600"/>
                      <a:pt x="8109" y="2865"/>
                      <a:pt x="3683" y="131"/>
                    </a:cubicBezTo>
                    <a:cubicBezTo>
                      <a:pt x="3588" y="69"/>
                      <a:pt x="3492" y="13"/>
                      <a:pt x="3386" y="2"/>
                    </a:cubicBezTo>
                    <a:cubicBezTo>
                      <a:pt x="3376" y="1"/>
                      <a:pt x="3366" y="1"/>
                      <a:pt x="3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gf3ea9f085e_0_1646"/>
              <p:cNvSpPr/>
              <p:nvPr/>
            </p:nvSpPr>
            <p:spPr>
              <a:xfrm>
                <a:off x="3843800" y="1043825"/>
                <a:ext cx="1592050" cy="1203975"/>
              </a:xfrm>
              <a:custGeom>
                <a:avLst/>
                <a:gdLst/>
                <a:ahLst/>
                <a:cxnLst/>
                <a:rect l="l" t="t" r="r" b="b"/>
                <a:pathLst>
                  <a:path w="63682" h="48159" extrusionOk="0">
                    <a:moveTo>
                      <a:pt x="31416" y="0"/>
                    </a:moveTo>
                    <a:cubicBezTo>
                      <a:pt x="31096" y="229"/>
                      <a:pt x="30744" y="448"/>
                      <a:pt x="30351" y="666"/>
                    </a:cubicBezTo>
                    <a:lnTo>
                      <a:pt x="29958" y="896"/>
                    </a:lnTo>
                    <a:cubicBezTo>
                      <a:pt x="29578" y="1126"/>
                      <a:pt x="29179" y="1361"/>
                      <a:pt x="28765" y="1552"/>
                    </a:cubicBezTo>
                    <a:lnTo>
                      <a:pt x="28608" y="1620"/>
                    </a:lnTo>
                    <a:cubicBezTo>
                      <a:pt x="28378" y="1726"/>
                      <a:pt x="28155" y="1827"/>
                      <a:pt x="27919" y="1922"/>
                    </a:cubicBezTo>
                    <a:lnTo>
                      <a:pt x="27762" y="1989"/>
                    </a:lnTo>
                    <a:cubicBezTo>
                      <a:pt x="27684" y="2023"/>
                      <a:pt x="27605" y="2057"/>
                      <a:pt x="27527" y="2090"/>
                    </a:cubicBezTo>
                    <a:lnTo>
                      <a:pt x="27498" y="2101"/>
                    </a:lnTo>
                    <a:cubicBezTo>
                      <a:pt x="27341" y="2174"/>
                      <a:pt x="27190" y="2246"/>
                      <a:pt x="27033" y="2320"/>
                    </a:cubicBezTo>
                    <a:lnTo>
                      <a:pt x="27005" y="2336"/>
                    </a:lnTo>
                    <a:cubicBezTo>
                      <a:pt x="26725" y="2476"/>
                      <a:pt x="26451" y="2623"/>
                      <a:pt x="26164" y="2751"/>
                    </a:cubicBezTo>
                    <a:cubicBezTo>
                      <a:pt x="25902" y="2874"/>
                      <a:pt x="25638" y="2964"/>
                      <a:pt x="25369" y="3060"/>
                    </a:cubicBezTo>
                    <a:lnTo>
                      <a:pt x="25044" y="3172"/>
                    </a:lnTo>
                    <a:lnTo>
                      <a:pt x="24692" y="3306"/>
                    </a:lnTo>
                    <a:cubicBezTo>
                      <a:pt x="24483" y="3379"/>
                      <a:pt x="24276" y="3457"/>
                      <a:pt x="24069" y="3531"/>
                    </a:cubicBezTo>
                    <a:cubicBezTo>
                      <a:pt x="23777" y="3625"/>
                      <a:pt x="23486" y="3720"/>
                      <a:pt x="23189" y="3805"/>
                    </a:cubicBezTo>
                    <a:cubicBezTo>
                      <a:pt x="22959" y="3878"/>
                      <a:pt x="22729" y="3927"/>
                      <a:pt x="22499" y="3978"/>
                    </a:cubicBezTo>
                    <a:lnTo>
                      <a:pt x="22271" y="4028"/>
                    </a:lnTo>
                    <a:cubicBezTo>
                      <a:pt x="21945" y="4108"/>
                      <a:pt x="21620" y="4191"/>
                      <a:pt x="21296" y="4276"/>
                    </a:cubicBezTo>
                    <a:lnTo>
                      <a:pt x="21177" y="4304"/>
                    </a:lnTo>
                    <a:cubicBezTo>
                      <a:pt x="20825" y="4398"/>
                      <a:pt x="20460" y="4488"/>
                      <a:pt x="20096" y="4550"/>
                    </a:cubicBezTo>
                    <a:cubicBezTo>
                      <a:pt x="19799" y="4600"/>
                      <a:pt x="19502" y="4640"/>
                      <a:pt x="19199" y="4679"/>
                    </a:cubicBezTo>
                    <a:lnTo>
                      <a:pt x="19043" y="4701"/>
                    </a:lnTo>
                    <a:lnTo>
                      <a:pt x="18707" y="4757"/>
                    </a:lnTo>
                    <a:cubicBezTo>
                      <a:pt x="18498" y="4791"/>
                      <a:pt x="18296" y="4819"/>
                      <a:pt x="18089" y="4842"/>
                    </a:cubicBezTo>
                    <a:cubicBezTo>
                      <a:pt x="17776" y="4876"/>
                      <a:pt x="17456" y="4897"/>
                      <a:pt x="17143" y="4915"/>
                    </a:cubicBezTo>
                    <a:lnTo>
                      <a:pt x="16902" y="4931"/>
                    </a:lnTo>
                    <a:cubicBezTo>
                      <a:pt x="16661" y="4948"/>
                      <a:pt x="16414" y="4970"/>
                      <a:pt x="16173" y="4970"/>
                    </a:cubicBezTo>
                    <a:cubicBezTo>
                      <a:pt x="15808" y="4970"/>
                      <a:pt x="15451" y="4936"/>
                      <a:pt x="15086" y="4909"/>
                    </a:cubicBezTo>
                    <a:cubicBezTo>
                      <a:pt x="14745" y="4881"/>
                      <a:pt x="14408" y="4858"/>
                      <a:pt x="14067" y="4819"/>
                    </a:cubicBezTo>
                    <a:cubicBezTo>
                      <a:pt x="13747" y="4791"/>
                      <a:pt x="13433" y="4757"/>
                      <a:pt x="13131" y="4695"/>
                    </a:cubicBezTo>
                    <a:cubicBezTo>
                      <a:pt x="12839" y="4633"/>
                      <a:pt x="12547" y="4573"/>
                      <a:pt x="12256" y="4506"/>
                    </a:cubicBezTo>
                    <a:cubicBezTo>
                      <a:pt x="12071" y="4499"/>
                      <a:pt x="11887" y="4488"/>
                      <a:pt x="11701" y="4472"/>
                    </a:cubicBezTo>
                    <a:cubicBezTo>
                      <a:pt x="10860" y="4343"/>
                      <a:pt x="10043" y="4056"/>
                      <a:pt x="9252" y="3777"/>
                    </a:cubicBezTo>
                    <a:lnTo>
                      <a:pt x="8961" y="3676"/>
                    </a:lnTo>
                    <a:lnTo>
                      <a:pt x="8776" y="3609"/>
                    </a:lnTo>
                    <a:cubicBezTo>
                      <a:pt x="8698" y="3591"/>
                      <a:pt x="8625" y="3570"/>
                      <a:pt x="8546" y="3547"/>
                    </a:cubicBezTo>
                    <a:cubicBezTo>
                      <a:pt x="8059" y="3402"/>
                      <a:pt x="7549" y="3255"/>
                      <a:pt x="7061" y="3076"/>
                    </a:cubicBezTo>
                    <a:lnTo>
                      <a:pt x="6927" y="3026"/>
                    </a:lnTo>
                    <a:cubicBezTo>
                      <a:pt x="6652" y="2925"/>
                      <a:pt x="6372" y="2825"/>
                      <a:pt x="6104" y="2695"/>
                    </a:cubicBezTo>
                    <a:lnTo>
                      <a:pt x="5728" y="2527"/>
                    </a:lnTo>
                    <a:lnTo>
                      <a:pt x="5178" y="2280"/>
                    </a:lnTo>
                    <a:lnTo>
                      <a:pt x="5077" y="2230"/>
                    </a:lnTo>
                    <a:cubicBezTo>
                      <a:pt x="5022" y="2246"/>
                      <a:pt x="4971" y="2264"/>
                      <a:pt x="4921" y="2287"/>
                    </a:cubicBezTo>
                    <a:cubicBezTo>
                      <a:pt x="4859" y="2207"/>
                      <a:pt x="4747" y="2163"/>
                      <a:pt x="4640" y="2163"/>
                    </a:cubicBezTo>
                    <a:cubicBezTo>
                      <a:pt x="4596" y="2163"/>
                      <a:pt x="4568" y="2168"/>
                      <a:pt x="4539" y="2174"/>
                    </a:cubicBezTo>
                    <a:cubicBezTo>
                      <a:pt x="4338" y="2225"/>
                      <a:pt x="4221" y="2432"/>
                      <a:pt x="4270" y="2644"/>
                    </a:cubicBezTo>
                    <a:cubicBezTo>
                      <a:pt x="4293" y="2724"/>
                      <a:pt x="4309" y="2802"/>
                      <a:pt x="4322" y="2880"/>
                    </a:cubicBezTo>
                    <a:cubicBezTo>
                      <a:pt x="4405" y="3637"/>
                      <a:pt x="4322" y="4393"/>
                      <a:pt x="4215" y="5166"/>
                    </a:cubicBezTo>
                    <a:lnTo>
                      <a:pt x="4242" y="5099"/>
                    </a:lnTo>
                    <a:lnTo>
                      <a:pt x="4242" y="5099"/>
                    </a:lnTo>
                    <a:cubicBezTo>
                      <a:pt x="4182" y="5474"/>
                      <a:pt x="4136" y="5856"/>
                      <a:pt x="4086" y="6231"/>
                    </a:cubicBezTo>
                    <a:lnTo>
                      <a:pt x="4040" y="6606"/>
                    </a:lnTo>
                    <a:cubicBezTo>
                      <a:pt x="4019" y="6803"/>
                      <a:pt x="3991" y="6999"/>
                      <a:pt x="3968" y="7196"/>
                    </a:cubicBezTo>
                    <a:cubicBezTo>
                      <a:pt x="3884" y="7772"/>
                      <a:pt x="3794" y="8349"/>
                      <a:pt x="3727" y="8921"/>
                    </a:cubicBezTo>
                    <a:lnTo>
                      <a:pt x="3722" y="9050"/>
                    </a:lnTo>
                    <a:lnTo>
                      <a:pt x="3711" y="9050"/>
                    </a:lnTo>
                    <a:cubicBezTo>
                      <a:pt x="3626" y="9604"/>
                      <a:pt x="3531" y="10109"/>
                      <a:pt x="3424" y="10591"/>
                    </a:cubicBezTo>
                    <a:cubicBezTo>
                      <a:pt x="3375" y="10848"/>
                      <a:pt x="3307" y="11107"/>
                      <a:pt x="3240" y="11365"/>
                    </a:cubicBezTo>
                    <a:lnTo>
                      <a:pt x="3184" y="11600"/>
                    </a:lnTo>
                    <a:cubicBezTo>
                      <a:pt x="3145" y="11756"/>
                      <a:pt x="3106" y="11913"/>
                      <a:pt x="3060" y="12064"/>
                    </a:cubicBezTo>
                    <a:cubicBezTo>
                      <a:pt x="2769" y="13106"/>
                      <a:pt x="2405" y="14104"/>
                      <a:pt x="2124" y="14855"/>
                    </a:cubicBezTo>
                    <a:cubicBezTo>
                      <a:pt x="2074" y="14989"/>
                      <a:pt x="2030" y="15118"/>
                      <a:pt x="1984" y="15248"/>
                    </a:cubicBezTo>
                    <a:lnTo>
                      <a:pt x="1901" y="15494"/>
                    </a:lnTo>
                    <a:cubicBezTo>
                      <a:pt x="1844" y="15651"/>
                      <a:pt x="1782" y="15803"/>
                      <a:pt x="1727" y="15954"/>
                    </a:cubicBezTo>
                    <a:lnTo>
                      <a:pt x="1581" y="16334"/>
                    </a:lnTo>
                    <a:lnTo>
                      <a:pt x="1412" y="16771"/>
                    </a:lnTo>
                    <a:cubicBezTo>
                      <a:pt x="1273" y="17153"/>
                      <a:pt x="1127" y="17539"/>
                      <a:pt x="1004" y="17927"/>
                    </a:cubicBezTo>
                    <a:cubicBezTo>
                      <a:pt x="846" y="18419"/>
                      <a:pt x="667" y="19008"/>
                      <a:pt x="538" y="19602"/>
                    </a:cubicBezTo>
                    <a:lnTo>
                      <a:pt x="466" y="19926"/>
                    </a:lnTo>
                    <a:cubicBezTo>
                      <a:pt x="365" y="20358"/>
                      <a:pt x="264" y="20806"/>
                      <a:pt x="197" y="21261"/>
                    </a:cubicBezTo>
                    <a:cubicBezTo>
                      <a:pt x="73" y="22045"/>
                      <a:pt x="12" y="22751"/>
                      <a:pt x="6" y="23418"/>
                    </a:cubicBezTo>
                    <a:cubicBezTo>
                      <a:pt x="0" y="23715"/>
                      <a:pt x="6" y="24062"/>
                      <a:pt x="62" y="24410"/>
                    </a:cubicBezTo>
                    <a:cubicBezTo>
                      <a:pt x="113" y="24696"/>
                      <a:pt x="168" y="24982"/>
                      <a:pt x="241" y="25262"/>
                    </a:cubicBezTo>
                    <a:cubicBezTo>
                      <a:pt x="365" y="25782"/>
                      <a:pt x="510" y="26299"/>
                      <a:pt x="662" y="26814"/>
                    </a:cubicBezTo>
                    <a:cubicBezTo>
                      <a:pt x="836" y="27424"/>
                      <a:pt x="1026" y="27895"/>
                      <a:pt x="1262" y="28299"/>
                    </a:cubicBezTo>
                    <a:lnTo>
                      <a:pt x="1396" y="28546"/>
                    </a:lnTo>
                    <a:cubicBezTo>
                      <a:pt x="1480" y="28707"/>
                      <a:pt x="1570" y="28865"/>
                      <a:pt x="1671" y="29017"/>
                    </a:cubicBezTo>
                    <a:cubicBezTo>
                      <a:pt x="1800" y="29224"/>
                      <a:pt x="1940" y="29426"/>
                      <a:pt x="2090" y="29622"/>
                    </a:cubicBezTo>
                    <a:lnTo>
                      <a:pt x="2136" y="29683"/>
                    </a:lnTo>
                    <a:lnTo>
                      <a:pt x="2214" y="29783"/>
                    </a:lnTo>
                    <a:cubicBezTo>
                      <a:pt x="2310" y="29918"/>
                      <a:pt x="2416" y="30064"/>
                      <a:pt x="2522" y="30215"/>
                    </a:cubicBezTo>
                    <a:cubicBezTo>
                      <a:pt x="2628" y="30362"/>
                      <a:pt x="2736" y="30507"/>
                      <a:pt x="2842" y="30652"/>
                    </a:cubicBezTo>
                    <a:cubicBezTo>
                      <a:pt x="2842" y="30652"/>
                      <a:pt x="2886" y="30709"/>
                      <a:pt x="2897" y="30725"/>
                    </a:cubicBezTo>
                    <a:lnTo>
                      <a:pt x="2909" y="30737"/>
                    </a:lnTo>
                    <a:lnTo>
                      <a:pt x="3005" y="30866"/>
                    </a:lnTo>
                    <a:lnTo>
                      <a:pt x="2993" y="30838"/>
                    </a:lnTo>
                    <a:lnTo>
                      <a:pt x="2993" y="30838"/>
                    </a:lnTo>
                    <a:cubicBezTo>
                      <a:pt x="3072" y="30955"/>
                      <a:pt x="3145" y="31073"/>
                      <a:pt x="3223" y="31185"/>
                    </a:cubicBezTo>
                    <a:cubicBezTo>
                      <a:pt x="3329" y="31348"/>
                      <a:pt x="3447" y="31505"/>
                      <a:pt x="3564" y="31661"/>
                    </a:cubicBezTo>
                    <a:lnTo>
                      <a:pt x="3610" y="31723"/>
                    </a:lnTo>
                    <a:cubicBezTo>
                      <a:pt x="3789" y="31953"/>
                      <a:pt x="3962" y="32165"/>
                      <a:pt x="4153" y="32367"/>
                    </a:cubicBezTo>
                    <a:cubicBezTo>
                      <a:pt x="4355" y="32574"/>
                      <a:pt x="4573" y="32760"/>
                      <a:pt x="4792" y="32944"/>
                    </a:cubicBezTo>
                    <a:lnTo>
                      <a:pt x="5111" y="33220"/>
                    </a:lnTo>
                    <a:lnTo>
                      <a:pt x="5431" y="33494"/>
                    </a:lnTo>
                    <a:cubicBezTo>
                      <a:pt x="5654" y="33696"/>
                      <a:pt x="5896" y="33875"/>
                      <a:pt x="6137" y="34060"/>
                    </a:cubicBezTo>
                    <a:cubicBezTo>
                      <a:pt x="6272" y="34166"/>
                      <a:pt x="6406" y="34278"/>
                      <a:pt x="6541" y="34390"/>
                    </a:cubicBezTo>
                    <a:lnTo>
                      <a:pt x="6877" y="34671"/>
                    </a:lnTo>
                    <a:cubicBezTo>
                      <a:pt x="7167" y="34901"/>
                      <a:pt x="7470" y="35108"/>
                      <a:pt x="7779" y="35320"/>
                    </a:cubicBezTo>
                    <a:lnTo>
                      <a:pt x="8070" y="35522"/>
                    </a:lnTo>
                    <a:cubicBezTo>
                      <a:pt x="8233" y="35628"/>
                      <a:pt x="8390" y="35735"/>
                      <a:pt x="8546" y="35853"/>
                    </a:cubicBezTo>
                    <a:cubicBezTo>
                      <a:pt x="8804" y="36044"/>
                      <a:pt x="9068" y="36228"/>
                      <a:pt x="9342" y="36396"/>
                    </a:cubicBezTo>
                    <a:cubicBezTo>
                      <a:pt x="9655" y="36593"/>
                      <a:pt x="9919" y="36738"/>
                      <a:pt x="10166" y="36862"/>
                    </a:cubicBezTo>
                    <a:lnTo>
                      <a:pt x="10435" y="36996"/>
                    </a:lnTo>
                    <a:cubicBezTo>
                      <a:pt x="10630" y="37097"/>
                      <a:pt x="10827" y="37193"/>
                      <a:pt x="11029" y="37281"/>
                    </a:cubicBezTo>
                    <a:cubicBezTo>
                      <a:pt x="11404" y="37444"/>
                      <a:pt x="11706" y="37562"/>
                      <a:pt x="11987" y="37646"/>
                    </a:cubicBezTo>
                    <a:cubicBezTo>
                      <a:pt x="12273" y="37736"/>
                      <a:pt x="12559" y="37831"/>
                      <a:pt x="12839" y="37932"/>
                    </a:cubicBezTo>
                    <a:cubicBezTo>
                      <a:pt x="13069" y="38010"/>
                      <a:pt x="13293" y="38088"/>
                      <a:pt x="13522" y="38145"/>
                    </a:cubicBezTo>
                    <a:lnTo>
                      <a:pt x="13612" y="38168"/>
                    </a:lnTo>
                    <a:cubicBezTo>
                      <a:pt x="13803" y="38217"/>
                      <a:pt x="13987" y="38263"/>
                      <a:pt x="14173" y="38330"/>
                    </a:cubicBezTo>
                    <a:lnTo>
                      <a:pt x="14336" y="38391"/>
                    </a:lnTo>
                    <a:cubicBezTo>
                      <a:pt x="14470" y="38447"/>
                      <a:pt x="14605" y="38498"/>
                      <a:pt x="14739" y="38543"/>
                    </a:cubicBezTo>
                    <a:cubicBezTo>
                      <a:pt x="14968" y="38621"/>
                      <a:pt x="15198" y="38693"/>
                      <a:pt x="15422" y="38789"/>
                    </a:cubicBezTo>
                    <a:cubicBezTo>
                      <a:pt x="15580" y="38856"/>
                      <a:pt x="15730" y="38923"/>
                      <a:pt x="15888" y="38985"/>
                    </a:cubicBezTo>
                    <a:cubicBezTo>
                      <a:pt x="16061" y="39053"/>
                      <a:pt x="16235" y="39104"/>
                      <a:pt x="16414" y="39153"/>
                    </a:cubicBezTo>
                    <a:cubicBezTo>
                      <a:pt x="16767" y="39260"/>
                      <a:pt x="17126" y="39355"/>
                      <a:pt x="17484" y="39428"/>
                    </a:cubicBezTo>
                    <a:cubicBezTo>
                      <a:pt x="17737" y="39484"/>
                      <a:pt x="17988" y="39541"/>
                      <a:pt x="18241" y="39591"/>
                    </a:cubicBezTo>
                    <a:lnTo>
                      <a:pt x="18617" y="39663"/>
                    </a:lnTo>
                    <a:lnTo>
                      <a:pt x="18746" y="39691"/>
                    </a:lnTo>
                    <a:cubicBezTo>
                      <a:pt x="18886" y="39720"/>
                      <a:pt x="19025" y="39748"/>
                      <a:pt x="19165" y="39769"/>
                    </a:cubicBezTo>
                    <a:cubicBezTo>
                      <a:pt x="19351" y="39810"/>
                      <a:pt x="19547" y="39831"/>
                      <a:pt x="19737" y="39859"/>
                    </a:cubicBezTo>
                    <a:lnTo>
                      <a:pt x="19889" y="39882"/>
                    </a:lnTo>
                    <a:cubicBezTo>
                      <a:pt x="20460" y="39960"/>
                      <a:pt x="21004" y="40056"/>
                      <a:pt x="21524" y="40157"/>
                    </a:cubicBezTo>
                    <a:cubicBezTo>
                      <a:pt x="21637" y="40180"/>
                      <a:pt x="21738" y="40206"/>
                      <a:pt x="21844" y="40235"/>
                    </a:cubicBezTo>
                    <a:cubicBezTo>
                      <a:pt x="21928" y="40258"/>
                      <a:pt x="22012" y="40280"/>
                      <a:pt x="22096" y="40297"/>
                    </a:cubicBezTo>
                    <a:lnTo>
                      <a:pt x="22242" y="40330"/>
                    </a:lnTo>
                    <a:cubicBezTo>
                      <a:pt x="22382" y="40358"/>
                      <a:pt x="22517" y="40392"/>
                      <a:pt x="22651" y="40436"/>
                    </a:cubicBezTo>
                    <a:lnTo>
                      <a:pt x="22719" y="40475"/>
                    </a:lnTo>
                    <a:lnTo>
                      <a:pt x="22713" y="40475"/>
                    </a:lnTo>
                    <a:lnTo>
                      <a:pt x="22758" y="40543"/>
                    </a:lnTo>
                    <a:lnTo>
                      <a:pt x="22752" y="40543"/>
                    </a:lnTo>
                    <a:cubicBezTo>
                      <a:pt x="22758" y="40583"/>
                      <a:pt x="22768" y="40617"/>
                      <a:pt x="22780" y="40656"/>
                    </a:cubicBezTo>
                    <a:cubicBezTo>
                      <a:pt x="22814" y="41003"/>
                      <a:pt x="22825" y="41356"/>
                      <a:pt x="22830" y="41703"/>
                    </a:cubicBezTo>
                    <a:cubicBezTo>
                      <a:pt x="22836" y="42068"/>
                      <a:pt x="22836" y="42500"/>
                      <a:pt x="22775" y="42947"/>
                    </a:cubicBezTo>
                    <a:cubicBezTo>
                      <a:pt x="22719" y="43323"/>
                      <a:pt x="22623" y="43811"/>
                      <a:pt x="22450" y="44269"/>
                    </a:cubicBezTo>
                    <a:cubicBezTo>
                      <a:pt x="22365" y="44438"/>
                      <a:pt x="22271" y="44611"/>
                      <a:pt x="22147" y="44797"/>
                    </a:cubicBezTo>
                    <a:lnTo>
                      <a:pt x="22069" y="44920"/>
                    </a:lnTo>
                    <a:cubicBezTo>
                      <a:pt x="22012" y="44998"/>
                      <a:pt x="21956" y="45082"/>
                      <a:pt x="21901" y="45161"/>
                    </a:cubicBezTo>
                    <a:lnTo>
                      <a:pt x="21754" y="45329"/>
                    </a:lnTo>
                    <a:cubicBezTo>
                      <a:pt x="21682" y="45413"/>
                      <a:pt x="21614" y="45497"/>
                      <a:pt x="21542" y="45581"/>
                    </a:cubicBezTo>
                    <a:cubicBezTo>
                      <a:pt x="21390" y="45777"/>
                      <a:pt x="21317" y="46012"/>
                      <a:pt x="21301" y="46299"/>
                    </a:cubicBezTo>
                    <a:cubicBezTo>
                      <a:pt x="21296" y="46372"/>
                      <a:pt x="21301" y="46444"/>
                      <a:pt x="21312" y="46517"/>
                    </a:cubicBezTo>
                    <a:cubicBezTo>
                      <a:pt x="21384" y="46623"/>
                      <a:pt x="21469" y="46724"/>
                      <a:pt x="21552" y="46819"/>
                    </a:cubicBezTo>
                    <a:cubicBezTo>
                      <a:pt x="21821" y="47106"/>
                      <a:pt x="22136" y="47368"/>
                      <a:pt x="22517" y="47637"/>
                    </a:cubicBezTo>
                    <a:cubicBezTo>
                      <a:pt x="22651" y="47722"/>
                      <a:pt x="22791" y="47794"/>
                      <a:pt x="22936" y="47856"/>
                    </a:cubicBezTo>
                    <a:cubicBezTo>
                      <a:pt x="23049" y="47873"/>
                      <a:pt x="23172" y="47879"/>
                      <a:pt x="23306" y="47885"/>
                    </a:cubicBezTo>
                    <a:cubicBezTo>
                      <a:pt x="23324" y="47934"/>
                      <a:pt x="23352" y="47980"/>
                      <a:pt x="23391" y="48014"/>
                    </a:cubicBezTo>
                    <a:cubicBezTo>
                      <a:pt x="23688" y="48092"/>
                      <a:pt x="23973" y="48136"/>
                      <a:pt x="24281" y="48159"/>
                    </a:cubicBezTo>
                    <a:cubicBezTo>
                      <a:pt x="24893" y="48159"/>
                      <a:pt x="25492" y="48047"/>
                      <a:pt x="26109" y="47929"/>
                    </a:cubicBezTo>
                    <a:cubicBezTo>
                      <a:pt x="26299" y="47890"/>
                      <a:pt x="26490" y="47862"/>
                      <a:pt x="26686" y="47828"/>
                    </a:cubicBezTo>
                    <a:cubicBezTo>
                      <a:pt x="26821" y="47805"/>
                      <a:pt x="26960" y="47784"/>
                      <a:pt x="27100" y="47755"/>
                    </a:cubicBezTo>
                    <a:cubicBezTo>
                      <a:pt x="27364" y="47711"/>
                      <a:pt x="27627" y="47655"/>
                      <a:pt x="27891" y="47598"/>
                    </a:cubicBezTo>
                    <a:lnTo>
                      <a:pt x="28065" y="47559"/>
                    </a:lnTo>
                    <a:lnTo>
                      <a:pt x="28188" y="47531"/>
                    </a:lnTo>
                    <a:lnTo>
                      <a:pt x="28362" y="47487"/>
                    </a:lnTo>
                    <a:cubicBezTo>
                      <a:pt x="28714" y="47402"/>
                      <a:pt x="29079" y="47308"/>
                      <a:pt x="29420" y="47179"/>
                    </a:cubicBezTo>
                    <a:cubicBezTo>
                      <a:pt x="29510" y="47117"/>
                      <a:pt x="29600" y="47044"/>
                      <a:pt x="29684" y="46971"/>
                    </a:cubicBezTo>
                    <a:lnTo>
                      <a:pt x="29751" y="46915"/>
                    </a:lnTo>
                    <a:cubicBezTo>
                      <a:pt x="29908" y="46809"/>
                      <a:pt x="30082" y="46713"/>
                      <a:pt x="30273" y="46618"/>
                    </a:cubicBezTo>
                    <a:lnTo>
                      <a:pt x="30485" y="46540"/>
                    </a:lnTo>
                    <a:cubicBezTo>
                      <a:pt x="30659" y="46467"/>
                      <a:pt x="30832" y="46400"/>
                      <a:pt x="31006" y="46320"/>
                    </a:cubicBezTo>
                    <a:cubicBezTo>
                      <a:pt x="31113" y="46248"/>
                      <a:pt x="31220" y="46164"/>
                      <a:pt x="31315" y="46080"/>
                    </a:cubicBezTo>
                    <a:cubicBezTo>
                      <a:pt x="31421" y="45984"/>
                      <a:pt x="31522" y="45878"/>
                      <a:pt x="31623" y="45772"/>
                    </a:cubicBezTo>
                    <a:lnTo>
                      <a:pt x="31729" y="45671"/>
                    </a:lnTo>
                    <a:cubicBezTo>
                      <a:pt x="31774" y="45614"/>
                      <a:pt x="31825" y="45565"/>
                      <a:pt x="31869" y="45514"/>
                    </a:cubicBezTo>
                    <a:cubicBezTo>
                      <a:pt x="31903" y="45391"/>
                      <a:pt x="31914" y="45273"/>
                      <a:pt x="31914" y="45167"/>
                    </a:cubicBezTo>
                    <a:cubicBezTo>
                      <a:pt x="31926" y="44954"/>
                      <a:pt x="31880" y="44735"/>
                      <a:pt x="31841" y="44528"/>
                    </a:cubicBezTo>
                    <a:cubicBezTo>
                      <a:pt x="31836" y="44510"/>
                      <a:pt x="31830" y="44489"/>
                      <a:pt x="31825" y="44466"/>
                    </a:cubicBezTo>
                    <a:cubicBezTo>
                      <a:pt x="31820" y="44450"/>
                      <a:pt x="31820" y="44438"/>
                      <a:pt x="31813" y="44421"/>
                    </a:cubicBezTo>
                    <a:cubicBezTo>
                      <a:pt x="31779" y="44275"/>
                      <a:pt x="31746" y="44135"/>
                      <a:pt x="31701" y="43995"/>
                    </a:cubicBezTo>
                    <a:cubicBezTo>
                      <a:pt x="31645" y="43928"/>
                      <a:pt x="31600" y="43861"/>
                      <a:pt x="31561" y="43788"/>
                    </a:cubicBezTo>
                    <a:cubicBezTo>
                      <a:pt x="31499" y="43659"/>
                      <a:pt x="31450" y="43508"/>
                      <a:pt x="31409" y="43328"/>
                    </a:cubicBezTo>
                    <a:cubicBezTo>
                      <a:pt x="31360" y="43071"/>
                      <a:pt x="31331" y="42824"/>
                      <a:pt x="31337" y="42555"/>
                    </a:cubicBezTo>
                    <a:cubicBezTo>
                      <a:pt x="31342" y="42459"/>
                      <a:pt x="31349" y="42370"/>
                      <a:pt x="31360" y="42280"/>
                    </a:cubicBezTo>
                    <a:cubicBezTo>
                      <a:pt x="31342" y="42068"/>
                      <a:pt x="31337" y="41849"/>
                      <a:pt x="31349" y="41631"/>
                    </a:cubicBezTo>
                    <a:cubicBezTo>
                      <a:pt x="31404" y="41339"/>
                      <a:pt x="31471" y="41087"/>
                      <a:pt x="31556" y="40863"/>
                    </a:cubicBezTo>
                    <a:lnTo>
                      <a:pt x="31600" y="40762"/>
                    </a:lnTo>
                    <a:lnTo>
                      <a:pt x="31600" y="40773"/>
                    </a:lnTo>
                    <a:cubicBezTo>
                      <a:pt x="32043" y="40778"/>
                      <a:pt x="32503" y="40818"/>
                      <a:pt x="32963" y="40874"/>
                    </a:cubicBezTo>
                    <a:cubicBezTo>
                      <a:pt x="33018" y="40879"/>
                      <a:pt x="33080" y="40879"/>
                      <a:pt x="33142" y="40879"/>
                    </a:cubicBezTo>
                    <a:cubicBezTo>
                      <a:pt x="33372" y="40879"/>
                      <a:pt x="33602" y="40840"/>
                      <a:pt x="33819" y="40796"/>
                    </a:cubicBezTo>
                    <a:lnTo>
                      <a:pt x="33904" y="40778"/>
                    </a:lnTo>
                    <a:lnTo>
                      <a:pt x="34049" y="40751"/>
                    </a:lnTo>
                    <a:cubicBezTo>
                      <a:pt x="34246" y="40711"/>
                      <a:pt x="34442" y="40677"/>
                      <a:pt x="34632" y="40650"/>
                    </a:cubicBezTo>
                    <a:cubicBezTo>
                      <a:pt x="35014" y="40605"/>
                      <a:pt x="35389" y="40566"/>
                      <a:pt x="35770" y="40527"/>
                    </a:cubicBezTo>
                    <a:cubicBezTo>
                      <a:pt x="36016" y="40504"/>
                      <a:pt x="36268" y="40482"/>
                      <a:pt x="36515" y="40459"/>
                    </a:cubicBezTo>
                    <a:lnTo>
                      <a:pt x="36907" y="40415"/>
                    </a:lnTo>
                    <a:cubicBezTo>
                      <a:pt x="37092" y="40403"/>
                      <a:pt x="37272" y="40381"/>
                      <a:pt x="37456" y="40364"/>
                    </a:cubicBezTo>
                    <a:cubicBezTo>
                      <a:pt x="37670" y="40325"/>
                      <a:pt x="37882" y="40280"/>
                      <a:pt x="38095" y="40240"/>
                    </a:cubicBezTo>
                    <a:lnTo>
                      <a:pt x="38196" y="40219"/>
                    </a:lnTo>
                    <a:cubicBezTo>
                      <a:pt x="38268" y="40206"/>
                      <a:pt x="38336" y="40190"/>
                      <a:pt x="38403" y="40180"/>
                    </a:cubicBezTo>
                    <a:cubicBezTo>
                      <a:pt x="38666" y="40112"/>
                      <a:pt x="38925" y="40022"/>
                      <a:pt x="39183" y="39938"/>
                    </a:cubicBezTo>
                    <a:cubicBezTo>
                      <a:pt x="39429" y="39854"/>
                      <a:pt x="39670" y="39776"/>
                      <a:pt x="39923" y="39709"/>
                    </a:cubicBezTo>
                    <a:lnTo>
                      <a:pt x="40360" y="39591"/>
                    </a:lnTo>
                    <a:lnTo>
                      <a:pt x="40802" y="39474"/>
                    </a:lnTo>
                    <a:cubicBezTo>
                      <a:pt x="40986" y="39422"/>
                      <a:pt x="41177" y="39373"/>
                      <a:pt x="41368" y="39332"/>
                    </a:cubicBezTo>
                    <a:lnTo>
                      <a:pt x="41676" y="39254"/>
                    </a:lnTo>
                    <a:cubicBezTo>
                      <a:pt x="41951" y="39187"/>
                      <a:pt x="42220" y="39097"/>
                      <a:pt x="42494" y="39014"/>
                    </a:cubicBezTo>
                    <a:lnTo>
                      <a:pt x="42830" y="38907"/>
                    </a:lnTo>
                    <a:cubicBezTo>
                      <a:pt x="42920" y="38874"/>
                      <a:pt x="43009" y="38851"/>
                      <a:pt x="43105" y="38823"/>
                    </a:cubicBezTo>
                    <a:cubicBezTo>
                      <a:pt x="43195" y="38794"/>
                      <a:pt x="43290" y="38773"/>
                      <a:pt x="43379" y="38739"/>
                    </a:cubicBezTo>
                    <a:cubicBezTo>
                      <a:pt x="43559" y="38683"/>
                      <a:pt x="43738" y="38599"/>
                      <a:pt x="43912" y="38520"/>
                    </a:cubicBezTo>
                    <a:lnTo>
                      <a:pt x="44119" y="38437"/>
                    </a:lnTo>
                    <a:cubicBezTo>
                      <a:pt x="44411" y="38324"/>
                      <a:pt x="44702" y="38207"/>
                      <a:pt x="44988" y="38067"/>
                    </a:cubicBezTo>
                    <a:cubicBezTo>
                      <a:pt x="45156" y="37987"/>
                      <a:pt x="45318" y="37899"/>
                      <a:pt x="45481" y="37803"/>
                    </a:cubicBezTo>
                    <a:cubicBezTo>
                      <a:pt x="45587" y="37741"/>
                      <a:pt x="45699" y="37685"/>
                      <a:pt x="45807" y="37630"/>
                    </a:cubicBezTo>
                    <a:cubicBezTo>
                      <a:pt x="45975" y="37540"/>
                      <a:pt x="46143" y="37462"/>
                      <a:pt x="46311" y="37382"/>
                    </a:cubicBezTo>
                    <a:cubicBezTo>
                      <a:pt x="46433" y="37327"/>
                      <a:pt x="46552" y="37265"/>
                      <a:pt x="46674" y="37203"/>
                    </a:cubicBezTo>
                    <a:cubicBezTo>
                      <a:pt x="46916" y="37086"/>
                      <a:pt x="47157" y="36940"/>
                      <a:pt x="47403" y="36761"/>
                    </a:cubicBezTo>
                    <a:cubicBezTo>
                      <a:pt x="47537" y="36642"/>
                      <a:pt x="47683" y="36525"/>
                      <a:pt x="47835" y="36419"/>
                    </a:cubicBezTo>
                    <a:cubicBezTo>
                      <a:pt x="47897" y="36368"/>
                      <a:pt x="47958" y="36313"/>
                      <a:pt x="48019" y="36256"/>
                    </a:cubicBezTo>
                    <a:cubicBezTo>
                      <a:pt x="48104" y="36184"/>
                      <a:pt x="48182" y="36111"/>
                      <a:pt x="48261" y="36044"/>
                    </a:cubicBezTo>
                    <a:cubicBezTo>
                      <a:pt x="48322" y="36044"/>
                      <a:pt x="48383" y="36032"/>
                      <a:pt x="48445" y="36016"/>
                    </a:cubicBezTo>
                    <a:cubicBezTo>
                      <a:pt x="48580" y="35926"/>
                      <a:pt x="48709" y="35830"/>
                      <a:pt x="48838" y="35735"/>
                    </a:cubicBezTo>
                    <a:lnTo>
                      <a:pt x="48994" y="35607"/>
                    </a:lnTo>
                    <a:lnTo>
                      <a:pt x="49006" y="35607"/>
                    </a:lnTo>
                    <a:lnTo>
                      <a:pt x="49006" y="35600"/>
                    </a:lnTo>
                    <a:lnTo>
                      <a:pt x="49392" y="35298"/>
                    </a:lnTo>
                    <a:cubicBezTo>
                      <a:pt x="49666" y="35090"/>
                      <a:pt x="49935" y="34844"/>
                      <a:pt x="50211" y="34575"/>
                    </a:cubicBezTo>
                    <a:cubicBezTo>
                      <a:pt x="50463" y="34329"/>
                      <a:pt x="50693" y="34099"/>
                      <a:pt x="50894" y="33846"/>
                    </a:cubicBezTo>
                    <a:cubicBezTo>
                      <a:pt x="51001" y="33707"/>
                      <a:pt x="51102" y="33567"/>
                      <a:pt x="51197" y="33427"/>
                    </a:cubicBezTo>
                    <a:lnTo>
                      <a:pt x="51298" y="33287"/>
                    </a:lnTo>
                    <a:cubicBezTo>
                      <a:pt x="51393" y="33158"/>
                      <a:pt x="51494" y="33034"/>
                      <a:pt x="51595" y="32917"/>
                    </a:cubicBezTo>
                    <a:cubicBezTo>
                      <a:pt x="51712" y="32793"/>
                      <a:pt x="51852" y="32682"/>
                      <a:pt x="52054" y="32519"/>
                    </a:cubicBezTo>
                    <a:lnTo>
                      <a:pt x="52054" y="32514"/>
                    </a:lnTo>
                    <a:cubicBezTo>
                      <a:pt x="52094" y="32372"/>
                      <a:pt x="52183" y="32245"/>
                      <a:pt x="52301" y="32154"/>
                    </a:cubicBezTo>
                    <a:lnTo>
                      <a:pt x="52413" y="31976"/>
                    </a:lnTo>
                    <a:lnTo>
                      <a:pt x="52558" y="32031"/>
                    </a:lnTo>
                    <a:cubicBezTo>
                      <a:pt x="52604" y="32020"/>
                      <a:pt x="52654" y="32015"/>
                      <a:pt x="52705" y="32015"/>
                    </a:cubicBezTo>
                    <a:cubicBezTo>
                      <a:pt x="52767" y="32015"/>
                      <a:pt x="52834" y="32020"/>
                      <a:pt x="52901" y="32031"/>
                    </a:cubicBezTo>
                    <a:cubicBezTo>
                      <a:pt x="53142" y="32070"/>
                      <a:pt x="53388" y="32188"/>
                      <a:pt x="53623" y="32294"/>
                    </a:cubicBezTo>
                    <a:cubicBezTo>
                      <a:pt x="53646" y="32305"/>
                      <a:pt x="53668" y="32317"/>
                      <a:pt x="53690" y="32328"/>
                    </a:cubicBezTo>
                    <a:cubicBezTo>
                      <a:pt x="53970" y="32367"/>
                      <a:pt x="54246" y="32390"/>
                      <a:pt x="54497" y="32406"/>
                    </a:cubicBezTo>
                    <a:lnTo>
                      <a:pt x="54616" y="32413"/>
                    </a:lnTo>
                    <a:cubicBezTo>
                      <a:pt x="54817" y="32423"/>
                      <a:pt x="55013" y="32440"/>
                      <a:pt x="55214" y="32440"/>
                    </a:cubicBezTo>
                    <a:cubicBezTo>
                      <a:pt x="55355" y="32440"/>
                      <a:pt x="55501" y="32434"/>
                      <a:pt x="55641" y="32418"/>
                    </a:cubicBezTo>
                    <a:cubicBezTo>
                      <a:pt x="55865" y="32384"/>
                      <a:pt x="56088" y="32345"/>
                      <a:pt x="56308" y="32305"/>
                    </a:cubicBezTo>
                    <a:cubicBezTo>
                      <a:pt x="56509" y="32266"/>
                      <a:pt x="56717" y="32227"/>
                      <a:pt x="56918" y="32199"/>
                    </a:cubicBezTo>
                    <a:cubicBezTo>
                      <a:pt x="57037" y="32188"/>
                      <a:pt x="57148" y="32165"/>
                      <a:pt x="57265" y="32132"/>
                    </a:cubicBezTo>
                    <a:cubicBezTo>
                      <a:pt x="57417" y="32093"/>
                      <a:pt x="57568" y="32043"/>
                      <a:pt x="57714" y="31992"/>
                    </a:cubicBezTo>
                    <a:cubicBezTo>
                      <a:pt x="57950" y="31914"/>
                      <a:pt x="58185" y="31807"/>
                      <a:pt x="58408" y="31707"/>
                    </a:cubicBezTo>
                    <a:lnTo>
                      <a:pt x="58538" y="31650"/>
                    </a:lnTo>
                    <a:lnTo>
                      <a:pt x="58644" y="31599"/>
                    </a:lnTo>
                    <a:cubicBezTo>
                      <a:pt x="58886" y="31487"/>
                      <a:pt x="59132" y="31376"/>
                      <a:pt x="59367" y="31247"/>
                    </a:cubicBezTo>
                    <a:cubicBezTo>
                      <a:pt x="59636" y="31101"/>
                      <a:pt x="59895" y="30933"/>
                      <a:pt x="60151" y="30758"/>
                    </a:cubicBezTo>
                    <a:cubicBezTo>
                      <a:pt x="60449" y="30563"/>
                      <a:pt x="60728" y="30362"/>
                      <a:pt x="61009" y="30142"/>
                    </a:cubicBezTo>
                    <a:cubicBezTo>
                      <a:pt x="61188" y="30008"/>
                      <a:pt x="61390" y="29857"/>
                      <a:pt x="61558" y="29683"/>
                    </a:cubicBezTo>
                    <a:cubicBezTo>
                      <a:pt x="62001" y="29219"/>
                      <a:pt x="62388" y="28663"/>
                      <a:pt x="62707" y="28030"/>
                    </a:cubicBezTo>
                    <a:cubicBezTo>
                      <a:pt x="62937" y="27564"/>
                      <a:pt x="63156" y="27044"/>
                      <a:pt x="63368" y="26433"/>
                    </a:cubicBezTo>
                    <a:cubicBezTo>
                      <a:pt x="63464" y="26159"/>
                      <a:pt x="63526" y="25929"/>
                      <a:pt x="63570" y="25704"/>
                    </a:cubicBezTo>
                    <a:lnTo>
                      <a:pt x="63593" y="25603"/>
                    </a:lnTo>
                    <a:cubicBezTo>
                      <a:pt x="63598" y="25581"/>
                      <a:pt x="63598" y="25559"/>
                      <a:pt x="63604" y="25542"/>
                    </a:cubicBezTo>
                    <a:cubicBezTo>
                      <a:pt x="63676" y="24903"/>
                      <a:pt x="63682" y="24276"/>
                      <a:pt x="63615" y="23671"/>
                    </a:cubicBezTo>
                    <a:cubicBezTo>
                      <a:pt x="63559" y="23317"/>
                      <a:pt x="63475" y="22981"/>
                      <a:pt x="63374" y="22673"/>
                    </a:cubicBezTo>
                    <a:cubicBezTo>
                      <a:pt x="63312" y="22533"/>
                      <a:pt x="63245" y="22393"/>
                      <a:pt x="63167" y="22252"/>
                    </a:cubicBezTo>
                    <a:cubicBezTo>
                      <a:pt x="63094" y="22117"/>
                      <a:pt x="63009" y="21983"/>
                      <a:pt x="62926" y="21848"/>
                    </a:cubicBezTo>
                    <a:lnTo>
                      <a:pt x="62820" y="21680"/>
                    </a:lnTo>
                    <a:cubicBezTo>
                      <a:pt x="62730" y="21579"/>
                      <a:pt x="62634" y="21485"/>
                      <a:pt x="62539" y="21390"/>
                    </a:cubicBezTo>
                    <a:lnTo>
                      <a:pt x="62383" y="21238"/>
                    </a:lnTo>
                    <a:cubicBezTo>
                      <a:pt x="62253" y="21115"/>
                      <a:pt x="62124" y="20992"/>
                      <a:pt x="61985" y="20873"/>
                    </a:cubicBezTo>
                    <a:cubicBezTo>
                      <a:pt x="61698" y="20666"/>
                      <a:pt x="61367" y="20464"/>
                      <a:pt x="60925" y="20224"/>
                    </a:cubicBezTo>
                    <a:cubicBezTo>
                      <a:pt x="60695" y="20107"/>
                      <a:pt x="60438" y="19965"/>
                      <a:pt x="60203" y="19797"/>
                    </a:cubicBezTo>
                    <a:lnTo>
                      <a:pt x="60118" y="19737"/>
                    </a:lnTo>
                    <a:cubicBezTo>
                      <a:pt x="60006" y="19658"/>
                      <a:pt x="59882" y="19574"/>
                      <a:pt x="59787" y="19473"/>
                    </a:cubicBezTo>
                    <a:cubicBezTo>
                      <a:pt x="59613" y="19495"/>
                      <a:pt x="59457" y="19574"/>
                      <a:pt x="59328" y="19670"/>
                    </a:cubicBezTo>
                    <a:lnTo>
                      <a:pt x="59215" y="19871"/>
                    </a:lnTo>
                    <a:cubicBezTo>
                      <a:pt x="59155" y="19988"/>
                      <a:pt x="59098" y="20107"/>
                      <a:pt x="59042" y="20218"/>
                    </a:cubicBezTo>
                    <a:cubicBezTo>
                      <a:pt x="58936" y="20431"/>
                      <a:pt x="58829" y="20650"/>
                      <a:pt x="58695" y="20846"/>
                    </a:cubicBezTo>
                    <a:cubicBezTo>
                      <a:pt x="58504" y="21132"/>
                      <a:pt x="58297" y="21418"/>
                      <a:pt x="58084" y="21698"/>
                    </a:cubicBezTo>
                    <a:lnTo>
                      <a:pt x="57983" y="21832"/>
                    </a:lnTo>
                    <a:cubicBezTo>
                      <a:pt x="57860" y="21995"/>
                      <a:pt x="57731" y="22151"/>
                      <a:pt x="57591" y="22298"/>
                    </a:cubicBezTo>
                    <a:cubicBezTo>
                      <a:pt x="57406" y="22482"/>
                      <a:pt x="57210" y="22655"/>
                      <a:pt x="57008" y="22813"/>
                    </a:cubicBezTo>
                    <a:cubicBezTo>
                      <a:pt x="56835" y="22942"/>
                      <a:pt x="56633" y="23037"/>
                      <a:pt x="56419" y="23087"/>
                    </a:cubicBezTo>
                    <a:cubicBezTo>
                      <a:pt x="56184" y="23144"/>
                      <a:pt x="55994" y="23172"/>
                      <a:pt x="55798" y="23172"/>
                    </a:cubicBezTo>
                    <a:lnTo>
                      <a:pt x="55731" y="23172"/>
                    </a:lnTo>
                    <a:cubicBezTo>
                      <a:pt x="55697" y="23177"/>
                      <a:pt x="55663" y="23188"/>
                      <a:pt x="55630" y="23193"/>
                    </a:cubicBezTo>
                    <a:lnTo>
                      <a:pt x="55568" y="23193"/>
                    </a:lnTo>
                    <a:cubicBezTo>
                      <a:pt x="55423" y="23177"/>
                      <a:pt x="55343" y="23154"/>
                      <a:pt x="55271" y="23133"/>
                    </a:cubicBezTo>
                    <a:cubicBezTo>
                      <a:pt x="55187" y="23092"/>
                      <a:pt x="55113" y="23053"/>
                      <a:pt x="55041" y="23004"/>
                    </a:cubicBezTo>
                    <a:cubicBezTo>
                      <a:pt x="55030" y="22998"/>
                      <a:pt x="55019" y="22998"/>
                      <a:pt x="55013" y="22992"/>
                    </a:cubicBezTo>
                    <a:cubicBezTo>
                      <a:pt x="54817" y="22897"/>
                      <a:pt x="54649" y="22763"/>
                      <a:pt x="54497" y="22645"/>
                    </a:cubicBezTo>
                    <a:cubicBezTo>
                      <a:pt x="54391" y="22561"/>
                      <a:pt x="54296" y="22460"/>
                      <a:pt x="54206" y="22347"/>
                    </a:cubicBezTo>
                    <a:cubicBezTo>
                      <a:pt x="54099" y="22213"/>
                      <a:pt x="53977" y="22062"/>
                      <a:pt x="53898" y="21889"/>
                    </a:cubicBezTo>
                    <a:cubicBezTo>
                      <a:pt x="53752" y="21579"/>
                      <a:pt x="53674" y="21333"/>
                      <a:pt x="53641" y="21082"/>
                    </a:cubicBezTo>
                    <a:cubicBezTo>
                      <a:pt x="53595" y="20767"/>
                      <a:pt x="53584" y="20454"/>
                      <a:pt x="53607" y="20117"/>
                    </a:cubicBezTo>
                    <a:cubicBezTo>
                      <a:pt x="53579" y="19680"/>
                      <a:pt x="53590" y="19238"/>
                      <a:pt x="53641" y="18801"/>
                    </a:cubicBezTo>
                    <a:cubicBezTo>
                      <a:pt x="53685" y="18520"/>
                      <a:pt x="53742" y="18257"/>
                      <a:pt x="53814" y="18005"/>
                    </a:cubicBezTo>
                    <a:cubicBezTo>
                      <a:pt x="53820" y="17982"/>
                      <a:pt x="53825" y="17966"/>
                      <a:pt x="53830" y="17948"/>
                    </a:cubicBezTo>
                    <a:cubicBezTo>
                      <a:pt x="53937" y="17371"/>
                      <a:pt x="54044" y="16761"/>
                      <a:pt x="54189" y="16166"/>
                    </a:cubicBezTo>
                    <a:cubicBezTo>
                      <a:pt x="54257" y="15864"/>
                      <a:pt x="54329" y="15556"/>
                      <a:pt x="54436" y="15198"/>
                    </a:cubicBezTo>
                    <a:lnTo>
                      <a:pt x="54436" y="15191"/>
                    </a:lnTo>
                    <a:cubicBezTo>
                      <a:pt x="54347" y="15001"/>
                      <a:pt x="54195" y="14872"/>
                      <a:pt x="53993" y="14805"/>
                    </a:cubicBezTo>
                    <a:cubicBezTo>
                      <a:pt x="53931" y="14788"/>
                      <a:pt x="53869" y="14777"/>
                      <a:pt x="53802" y="14777"/>
                    </a:cubicBezTo>
                    <a:cubicBezTo>
                      <a:pt x="53775" y="14777"/>
                      <a:pt x="53752" y="14782"/>
                      <a:pt x="53724" y="14782"/>
                    </a:cubicBezTo>
                    <a:cubicBezTo>
                      <a:pt x="53662" y="14794"/>
                      <a:pt x="53590" y="14810"/>
                      <a:pt x="53517" y="14821"/>
                    </a:cubicBezTo>
                    <a:cubicBezTo>
                      <a:pt x="53466" y="14833"/>
                      <a:pt x="53416" y="14855"/>
                      <a:pt x="53372" y="14878"/>
                    </a:cubicBezTo>
                    <a:cubicBezTo>
                      <a:pt x="53331" y="14888"/>
                      <a:pt x="53287" y="14906"/>
                      <a:pt x="53248" y="14922"/>
                    </a:cubicBezTo>
                    <a:cubicBezTo>
                      <a:pt x="53124" y="14962"/>
                      <a:pt x="52990" y="14989"/>
                      <a:pt x="52861" y="15012"/>
                    </a:cubicBezTo>
                    <a:cubicBezTo>
                      <a:pt x="52687" y="15030"/>
                      <a:pt x="52514" y="15040"/>
                      <a:pt x="52340" y="15040"/>
                    </a:cubicBezTo>
                    <a:cubicBezTo>
                      <a:pt x="52144" y="15040"/>
                      <a:pt x="51947" y="15030"/>
                      <a:pt x="51751" y="15007"/>
                    </a:cubicBezTo>
                    <a:cubicBezTo>
                      <a:pt x="51404" y="14956"/>
                      <a:pt x="51034" y="14895"/>
                      <a:pt x="50698" y="14771"/>
                    </a:cubicBezTo>
                    <a:cubicBezTo>
                      <a:pt x="50351" y="14598"/>
                      <a:pt x="50036" y="14384"/>
                      <a:pt x="49790" y="14200"/>
                    </a:cubicBezTo>
                    <a:cubicBezTo>
                      <a:pt x="49141" y="13853"/>
                      <a:pt x="48580" y="13443"/>
                      <a:pt x="48120" y="12979"/>
                    </a:cubicBezTo>
                    <a:cubicBezTo>
                      <a:pt x="47824" y="12681"/>
                      <a:pt x="47560" y="12390"/>
                      <a:pt x="47336" y="12110"/>
                    </a:cubicBezTo>
                    <a:cubicBezTo>
                      <a:pt x="47106" y="11823"/>
                      <a:pt x="46932" y="11482"/>
                      <a:pt x="46764" y="11135"/>
                    </a:cubicBezTo>
                    <a:cubicBezTo>
                      <a:pt x="46467" y="10546"/>
                      <a:pt x="46260" y="9919"/>
                      <a:pt x="46047" y="9213"/>
                    </a:cubicBezTo>
                    <a:cubicBezTo>
                      <a:pt x="46024" y="9146"/>
                      <a:pt x="46008" y="9072"/>
                      <a:pt x="45985" y="8999"/>
                    </a:cubicBezTo>
                    <a:cubicBezTo>
                      <a:pt x="45946" y="8893"/>
                      <a:pt x="45907" y="8787"/>
                      <a:pt x="45879" y="8680"/>
                    </a:cubicBezTo>
                    <a:cubicBezTo>
                      <a:pt x="45840" y="8534"/>
                      <a:pt x="45800" y="8383"/>
                      <a:pt x="45773" y="8231"/>
                    </a:cubicBezTo>
                    <a:cubicBezTo>
                      <a:pt x="45672" y="7840"/>
                      <a:pt x="45571" y="7458"/>
                      <a:pt x="45492" y="7105"/>
                    </a:cubicBezTo>
                    <a:cubicBezTo>
                      <a:pt x="45329" y="6456"/>
                      <a:pt x="45274" y="5794"/>
                      <a:pt x="45251" y="5284"/>
                    </a:cubicBezTo>
                    <a:lnTo>
                      <a:pt x="45240" y="5049"/>
                    </a:lnTo>
                    <a:cubicBezTo>
                      <a:pt x="45207" y="4465"/>
                      <a:pt x="45173" y="3867"/>
                      <a:pt x="45195" y="3267"/>
                    </a:cubicBezTo>
                    <a:lnTo>
                      <a:pt x="45195" y="3267"/>
                    </a:lnTo>
                    <a:lnTo>
                      <a:pt x="45179" y="3340"/>
                    </a:lnTo>
                    <a:cubicBezTo>
                      <a:pt x="45189" y="3020"/>
                      <a:pt x="45207" y="2706"/>
                      <a:pt x="45218" y="2387"/>
                    </a:cubicBezTo>
                    <a:cubicBezTo>
                      <a:pt x="45161" y="2313"/>
                      <a:pt x="45094" y="2253"/>
                      <a:pt x="45010" y="2207"/>
                    </a:cubicBezTo>
                    <a:cubicBezTo>
                      <a:pt x="44786" y="2393"/>
                      <a:pt x="44550" y="2572"/>
                      <a:pt x="44315" y="2740"/>
                    </a:cubicBezTo>
                    <a:cubicBezTo>
                      <a:pt x="44002" y="2959"/>
                      <a:pt x="43665" y="3138"/>
                      <a:pt x="43329" y="3301"/>
                    </a:cubicBezTo>
                    <a:cubicBezTo>
                      <a:pt x="43223" y="3418"/>
                      <a:pt x="43110" y="3531"/>
                      <a:pt x="42993" y="3631"/>
                    </a:cubicBezTo>
                    <a:cubicBezTo>
                      <a:pt x="42898" y="3704"/>
                      <a:pt x="42791" y="3766"/>
                      <a:pt x="42680" y="3816"/>
                    </a:cubicBezTo>
                    <a:cubicBezTo>
                      <a:pt x="42269" y="3973"/>
                      <a:pt x="41839" y="4090"/>
                      <a:pt x="41418" y="4203"/>
                    </a:cubicBezTo>
                    <a:lnTo>
                      <a:pt x="41301" y="4237"/>
                    </a:lnTo>
                    <a:cubicBezTo>
                      <a:pt x="41048" y="4304"/>
                      <a:pt x="40790" y="4364"/>
                      <a:pt x="40533" y="4426"/>
                    </a:cubicBezTo>
                    <a:cubicBezTo>
                      <a:pt x="40298" y="4477"/>
                      <a:pt x="40057" y="4516"/>
                      <a:pt x="39822" y="4550"/>
                    </a:cubicBezTo>
                    <a:cubicBezTo>
                      <a:pt x="39771" y="4555"/>
                      <a:pt x="39721" y="4561"/>
                      <a:pt x="39670" y="4566"/>
                    </a:cubicBezTo>
                    <a:cubicBezTo>
                      <a:pt x="39541" y="4589"/>
                      <a:pt x="39406" y="4617"/>
                      <a:pt x="39272" y="4646"/>
                    </a:cubicBezTo>
                    <a:lnTo>
                      <a:pt x="38919" y="4707"/>
                    </a:lnTo>
                    <a:cubicBezTo>
                      <a:pt x="38739" y="4746"/>
                      <a:pt x="38555" y="4780"/>
                      <a:pt x="38364" y="4802"/>
                    </a:cubicBezTo>
                    <a:cubicBezTo>
                      <a:pt x="38213" y="4819"/>
                      <a:pt x="38067" y="4830"/>
                      <a:pt x="37921" y="4830"/>
                    </a:cubicBezTo>
                    <a:cubicBezTo>
                      <a:pt x="37810" y="4830"/>
                      <a:pt x="37697" y="4824"/>
                      <a:pt x="37580" y="4819"/>
                    </a:cubicBezTo>
                    <a:cubicBezTo>
                      <a:pt x="37288" y="4802"/>
                      <a:pt x="36985" y="4768"/>
                      <a:pt x="36683" y="4718"/>
                    </a:cubicBezTo>
                    <a:lnTo>
                      <a:pt x="36493" y="4690"/>
                    </a:lnTo>
                    <a:cubicBezTo>
                      <a:pt x="36274" y="4651"/>
                      <a:pt x="36056" y="4617"/>
                      <a:pt x="35842" y="4561"/>
                    </a:cubicBezTo>
                    <a:cubicBezTo>
                      <a:pt x="35148" y="4387"/>
                      <a:pt x="34469" y="4056"/>
                      <a:pt x="33938" y="3637"/>
                    </a:cubicBezTo>
                    <a:cubicBezTo>
                      <a:pt x="33702" y="3451"/>
                      <a:pt x="33483" y="3250"/>
                      <a:pt x="33281" y="3042"/>
                    </a:cubicBezTo>
                    <a:cubicBezTo>
                      <a:pt x="33064" y="2807"/>
                      <a:pt x="32805" y="2527"/>
                      <a:pt x="32626" y="2191"/>
                    </a:cubicBezTo>
                    <a:cubicBezTo>
                      <a:pt x="32559" y="2067"/>
                      <a:pt x="32497" y="1944"/>
                      <a:pt x="32446" y="1827"/>
                    </a:cubicBezTo>
                    <a:cubicBezTo>
                      <a:pt x="32357" y="1731"/>
                      <a:pt x="32273" y="1625"/>
                      <a:pt x="32183" y="1519"/>
                    </a:cubicBezTo>
                    <a:cubicBezTo>
                      <a:pt x="32110" y="1418"/>
                      <a:pt x="32037" y="1312"/>
                      <a:pt x="31981" y="1199"/>
                    </a:cubicBezTo>
                    <a:cubicBezTo>
                      <a:pt x="31970" y="1170"/>
                      <a:pt x="31959" y="1143"/>
                      <a:pt x="31959" y="1115"/>
                    </a:cubicBezTo>
                    <a:lnTo>
                      <a:pt x="31981" y="997"/>
                    </a:lnTo>
                    <a:lnTo>
                      <a:pt x="31998" y="901"/>
                    </a:lnTo>
                    <a:lnTo>
                      <a:pt x="32004" y="901"/>
                    </a:lnTo>
                    <a:cubicBezTo>
                      <a:pt x="32032" y="740"/>
                      <a:pt x="32043" y="661"/>
                      <a:pt x="32004" y="521"/>
                    </a:cubicBezTo>
                    <a:cubicBezTo>
                      <a:pt x="31970" y="404"/>
                      <a:pt x="31903" y="280"/>
                      <a:pt x="31813" y="202"/>
                    </a:cubicBezTo>
                    <a:cubicBezTo>
                      <a:pt x="31701" y="89"/>
                      <a:pt x="31561" y="22"/>
                      <a:pt x="31416" y="0"/>
                    </a:cubicBezTo>
                    <a:close/>
                  </a:path>
                </a:pathLst>
              </a:custGeom>
              <a:solidFill>
                <a:srgbClr val="F5D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gf3ea9f085e_0_1646"/>
              <p:cNvSpPr/>
              <p:nvPr/>
            </p:nvSpPr>
            <p:spPr>
              <a:xfrm>
                <a:off x="3667400" y="244000"/>
                <a:ext cx="2011825" cy="1753725"/>
              </a:xfrm>
              <a:custGeom>
                <a:avLst/>
                <a:gdLst/>
                <a:ahLst/>
                <a:cxnLst/>
                <a:rect l="l" t="t" r="r" b="b"/>
                <a:pathLst>
                  <a:path w="80473" h="70149" extrusionOk="0">
                    <a:moveTo>
                      <a:pt x="21475" y="0"/>
                    </a:moveTo>
                    <a:cubicBezTo>
                      <a:pt x="21346" y="0"/>
                      <a:pt x="21224" y="18"/>
                      <a:pt x="21094" y="45"/>
                    </a:cubicBezTo>
                    <a:cubicBezTo>
                      <a:pt x="20904" y="85"/>
                      <a:pt x="20719" y="152"/>
                      <a:pt x="20495" y="241"/>
                    </a:cubicBezTo>
                    <a:cubicBezTo>
                      <a:pt x="20383" y="287"/>
                      <a:pt x="20275" y="354"/>
                      <a:pt x="20169" y="415"/>
                    </a:cubicBezTo>
                    <a:cubicBezTo>
                      <a:pt x="19939" y="561"/>
                      <a:pt x="19760" y="667"/>
                      <a:pt x="19592" y="784"/>
                    </a:cubicBezTo>
                    <a:cubicBezTo>
                      <a:pt x="19300" y="981"/>
                      <a:pt x="19015" y="1177"/>
                      <a:pt x="18769" y="1413"/>
                    </a:cubicBezTo>
                    <a:cubicBezTo>
                      <a:pt x="18477" y="1687"/>
                      <a:pt x="18237" y="1984"/>
                      <a:pt x="18040" y="2304"/>
                    </a:cubicBezTo>
                    <a:cubicBezTo>
                      <a:pt x="17929" y="2483"/>
                      <a:pt x="17844" y="2667"/>
                      <a:pt x="17782" y="2848"/>
                    </a:cubicBezTo>
                    <a:cubicBezTo>
                      <a:pt x="17727" y="3004"/>
                      <a:pt x="17693" y="3172"/>
                      <a:pt x="17665" y="3340"/>
                    </a:cubicBezTo>
                    <a:lnTo>
                      <a:pt x="17642" y="3447"/>
                    </a:lnTo>
                    <a:cubicBezTo>
                      <a:pt x="17580" y="3761"/>
                      <a:pt x="17536" y="4074"/>
                      <a:pt x="17502" y="4394"/>
                    </a:cubicBezTo>
                    <a:cubicBezTo>
                      <a:pt x="17463" y="4697"/>
                      <a:pt x="17440" y="4994"/>
                      <a:pt x="17417" y="5297"/>
                    </a:cubicBezTo>
                    <a:cubicBezTo>
                      <a:pt x="17401" y="5666"/>
                      <a:pt x="17435" y="6030"/>
                      <a:pt x="17469" y="6344"/>
                    </a:cubicBezTo>
                    <a:cubicBezTo>
                      <a:pt x="17530" y="6927"/>
                      <a:pt x="17693" y="7470"/>
                      <a:pt x="17929" y="7919"/>
                    </a:cubicBezTo>
                    <a:cubicBezTo>
                      <a:pt x="18017" y="8098"/>
                      <a:pt x="18118" y="8272"/>
                      <a:pt x="18219" y="8440"/>
                    </a:cubicBezTo>
                    <a:lnTo>
                      <a:pt x="18298" y="8569"/>
                    </a:lnTo>
                    <a:cubicBezTo>
                      <a:pt x="18493" y="8894"/>
                      <a:pt x="18684" y="9213"/>
                      <a:pt x="18892" y="9526"/>
                    </a:cubicBezTo>
                    <a:cubicBezTo>
                      <a:pt x="19038" y="9762"/>
                      <a:pt x="19200" y="9992"/>
                      <a:pt x="19368" y="10222"/>
                    </a:cubicBezTo>
                    <a:lnTo>
                      <a:pt x="19463" y="10345"/>
                    </a:lnTo>
                    <a:cubicBezTo>
                      <a:pt x="19183" y="10362"/>
                      <a:pt x="18964" y="10395"/>
                      <a:pt x="18775" y="10446"/>
                    </a:cubicBezTo>
                    <a:cubicBezTo>
                      <a:pt x="18584" y="10496"/>
                      <a:pt x="18410" y="10569"/>
                      <a:pt x="18231" y="10648"/>
                    </a:cubicBezTo>
                    <a:lnTo>
                      <a:pt x="18035" y="10553"/>
                    </a:lnTo>
                    <a:cubicBezTo>
                      <a:pt x="17564" y="10333"/>
                      <a:pt x="17099" y="10115"/>
                      <a:pt x="16617" y="9914"/>
                    </a:cubicBezTo>
                    <a:lnTo>
                      <a:pt x="16180" y="9728"/>
                    </a:lnTo>
                    <a:lnTo>
                      <a:pt x="15736" y="9539"/>
                    </a:lnTo>
                    <a:cubicBezTo>
                      <a:pt x="15501" y="9443"/>
                      <a:pt x="15260" y="9353"/>
                      <a:pt x="15025" y="9264"/>
                    </a:cubicBezTo>
                    <a:lnTo>
                      <a:pt x="14807" y="9185"/>
                    </a:lnTo>
                    <a:cubicBezTo>
                      <a:pt x="14257" y="8983"/>
                      <a:pt x="13719" y="8760"/>
                      <a:pt x="13176" y="8530"/>
                    </a:cubicBezTo>
                    <a:lnTo>
                      <a:pt x="13002" y="8457"/>
                    </a:lnTo>
                    <a:cubicBezTo>
                      <a:pt x="12767" y="8356"/>
                      <a:pt x="12521" y="8272"/>
                      <a:pt x="12280" y="8188"/>
                    </a:cubicBezTo>
                    <a:lnTo>
                      <a:pt x="12172" y="8155"/>
                    </a:lnTo>
                    <a:cubicBezTo>
                      <a:pt x="11882" y="8054"/>
                      <a:pt x="11590" y="7964"/>
                      <a:pt x="11293" y="7891"/>
                    </a:cubicBezTo>
                    <a:cubicBezTo>
                      <a:pt x="11103" y="7845"/>
                      <a:pt x="10912" y="7801"/>
                      <a:pt x="10727" y="7756"/>
                    </a:cubicBezTo>
                    <a:lnTo>
                      <a:pt x="10441" y="7684"/>
                    </a:lnTo>
                    <a:cubicBezTo>
                      <a:pt x="10088" y="7599"/>
                      <a:pt x="9769" y="7521"/>
                      <a:pt x="9444" y="7493"/>
                    </a:cubicBezTo>
                    <a:cubicBezTo>
                      <a:pt x="9242" y="7475"/>
                      <a:pt x="9040" y="7470"/>
                      <a:pt x="8838" y="7470"/>
                    </a:cubicBezTo>
                    <a:cubicBezTo>
                      <a:pt x="8721" y="7465"/>
                      <a:pt x="8603" y="7465"/>
                      <a:pt x="8486" y="7459"/>
                    </a:cubicBezTo>
                    <a:cubicBezTo>
                      <a:pt x="8323" y="7449"/>
                      <a:pt x="8160" y="7442"/>
                      <a:pt x="7998" y="7442"/>
                    </a:cubicBezTo>
                    <a:cubicBezTo>
                      <a:pt x="7842" y="7442"/>
                      <a:pt x="7690" y="7449"/>
                      <a:pt x="7539" y="7470"/>
                    </a:cubicBezTo>
                    <a:cubicBezTo>
                      <a:pt x="6900" y="7560"/>
                      <a:pt x="6300" y="7767"/>
                      <a:pt x="5802" y="7958"/>
                    </a:cubicBezTo>
                    <a:cubicBezTo>
                      <a:pt x="5543" y="8064"/>
                      <a:pt x="5292" y="8165"/>
                      <a:pt x="5062" y="8300"/>
                    </a:cubicBezTo>
                    <a:cubicBezTo>
                      <a:pt x="5011" y="8328"/>
                      <a:pt x="4961" y="8356"/>
                      <a:pt x="4910" y="8390"/>
                    </a:cubicBezTo>
                    <a:cubicBezTo>
                      <a:pt x="4876" y="8372"/>
                      <a:pt x="4832" y="8367"/>
                      <a:pt x="4793" y="8367"/>
                    </a:cubicBezTo>
                    <a:cubicBezTo>
                      <a:pt x="4703" y="8367"/>
                      <a:pt x="4614" y="8395"/>
                      <a:pt x="4547" y="8450"/>
                    </a:cubicBezTo>
                    <a:lnTo>
                      <a:pt x="4473" y="8512"/>
                    </a:lnTo>
                    <a:cubicBezTo>
                      <a:pt x="4356" y="8602"/>
                      <a:pt x="4237" y="8698"/>
                      <a:pt x="4131" y="8793"/>
                    </a:cubicBezTo>
                    <a:lnTo>
                      <a:pt x="3991" y="8910"/>
                    </a:lnTo>
                    <a:cubicBezTo>
                      <a:pt x="3908" y="8983"/>
                      <a:pt x="3829" y="9050"/>
                      <a:pt x="3740" y="9118"/>
                    </a:cubicBezTo>
                    <a:lnTo>
                      <a:pt x="3621" y="9208"/>
                    </a:lnTo>
                    <a:cubicBezTo>
                      <a:pt x="3404" y="9376"/>
                      <a:pt x="3184" y="9539"/>
                      <a:pt x="2983" y="9728"/>
                    </a:cubicBezTo>
                    <a:cubicBezTo>
                      <a:pt x="2551" y="10138"/>
                      <a:pt x="2052" y="10631"/>
                      <a:pt x="1638" y="11191"/>
                    </a:cubicBezTo>
                    <a:cubicBezTo>
                      <a:pt x="1218" y="11768"/>
                      <a:pt x="942" y="12458"/>
                      <a:pt x="696" y="13064"/>
                    </a:cubicBezTo>
                    <a:cubicBezTo>
                      <a:pt x="585" y="13354"/>
                      <a:pt x="484" y="13662"/>
                      <a:pt x="399" y="14005"/>
                    </a:cubicBezTo>
                    <a:cubicBezTo>
                      <a:pt x="310" y="14363"/>
                      <a:pt x="220" y="14750"/>
                      <a:pt x="158" y="15148"/>
                    </a:cubicBezTo>
                    <a:cubicBezTo>
                      <a:pt x="119" y="15456"/>
                      <a:pt x="86" y="15764"/>
                      <a:pt x="63" y="16067"/>
                    </a:cubicBezTo>
                    <a:lnTo>
                      <a:pt x="57" y="16157"/>
                    </a:lnTo>
                    <a:cubicBezTo>
                      <a:pt x="35" y="16437"/>
                      <a:pt x="13" y="16706"/>
                      <a:pt x="13" y="16985"/>
                    </a:cubicBezTo>
                    <a:cubicBezTo>
                      <a:pt x="1" y="17383"/>
                      <a:pt x="8" y="17742"/>
                      <a:pt x="35" y="18084"/>
                    </a:cubicBezTo>
                    <a:cubicBezTo>
                      <a:pt x="57" y="18410"/>
                      <a:pt x="119" y="18734"/>
                      <a:pt x="176" y="19042"/>
                    </a:cubicBezTo>
                    <a:cubicBezTo>
                      <a:pt x="293" y="19670"/>
                      <a:pt x="416" y="20309"/>
                      <a:pt x="551" y="20931"/>
                    </a:cubicBezTo>
                    <a:cubicBezTo>
                      <a:pt x="595" y="21121"/>
                      <a:pt x="640" y="21312"/>
                      <a:pt x="691" y="21503"/>
                    </a:cubicBezTo>
                    <a:cubicBezTo>
                      <a:pt x="606" y="21620"/>
                      <a:pt x="606" y="21788"/>
                      <a:pt x="685" y="21922"/>
                    </a:cubicBezTo>
                    <a:cubicBezTo>
                      <a:pt x="774" y="22052"/>
                      <a:pt x="854" y="22191"/>
                      <a:pt x="932" y="22331"/>
                    </a:cubicBezTo>
                    <a:cubicBezTo>
                      <a:pt x="1016" y="22512"/>
                      <a:pt x="1094" y="22696"/>
                      <a:pt x="1167" y="22881"/>
                    </a:cubicBezTo>
                    <a:cubicBezTo>
                      <a:pt x="1234" y="23071"/>
                      <a:pt x="1291" y="23257"/>
                      <a:pt x="1346" y="23446"/>
                    </a:cubicBezTo>
                    <a:lnTo>
                      <a:pt x="1392" y="23581"/>
                    </a:lnTo>
                    <a:cubicBezTo>
                      <a:pt x="1521" y="24007"/>
                      <a:pt x="1677" y="24405"/>
                      <a:pt x="1868" y="24791"/>
                    </a:cubicBezTo>
                    <a:lnTo>
                      <a:pt x="1873" y="24803"/>
                    </a:lnTo>
                    <a:cubicBezTo>
                      <a:pt x="2002" y="25067"/>
                      <a:pt x="2131" y="25324"/>
                      <a:pt x="2277" y="25577"/>
                    </a:cubicBezTo>
                    <a:cubicBezTo>
                      <a:pt x="2434" y="25846"/>
                      <a:pt x="2597" y="26120"/>
                      <a:pt x="2753" y="26389"/>
                    </a:cubicBezTo>
                    <a:cubicBezTo>
                      <a:pt x="2876" y="26591"/>
                      <a:pt x="3005" y="26782"/>
                      <a:pt x="3135" y="26977"/>
                    </a:cubicBezTo>
                    <a:lnTo>
                      <a:pt x="3285" y="27201"/>
                    </a:lnTo>
                    <a:cubicBezTo>
                      <a:pt x="3459" y="27465"/>
                      <a:pt x="3639" y="27716"/>
                      <a:pt x="3823" y="27969"/>
                    </a:cubicBezTo>
                    <a:cubicBezTo>
                      <a:pt x="4020" y="28227"/>
                      <a:pt x="4216" y="28479"/>
                      <a:pt x="4418" y="28732"/>
                    </a:cubicBezTo>
                    <a:cubicBezTo>
                      <a:pt x="4596" y="28955"/>
                      <a:pt x="4843" y="29247"/>
                      <a:pt x="5106" y="29505"/>
                    </a:cubicBezTo>
                    <a:lnTo>
                      <a:pt x="5269" y="29656"/>
                    </a:lnTo>
                    <a:cubicBezTo>
                      <a:pt x="5644" y="30020"/>
                      <a:pt x="6031" y="30395"/>
                      <a:pt x="6446" y="30726"/>
                    </a:cubicBezTo>
                    <a:cubicBezTo>
                      <a:pt x="7136" y="31259"/>
                      <a:pt x="7718" y="31684"/>
                      <a:pt x="8290" y="32054"/>
                    </a:cubicBezTo>
                    <a:lnTo>
                      <a:pt x="8357" y="32099"/>
                    </a:lnTo>
                    <a:lnTo>
                      <a:pt x="8362" y="32105"/>
                    </a:lnTo>
                    <a:lnTo>
                      <a:pt x="8463" y="32172"/>
                    </a:lnTo>
                    <a:lnTo>
                      <a:pt x="8743" y="32351"/>
                    </a:lnTo>
                    <a:lnTo>
                      <a:pt x="8688" y="32307"/>
                    </a:lnTo>
                    <a:lnTo>
                      <a:pt x="8688" y="32307"/>
                    </a:lnTo>
                    <a:cubicBezTo>
                      <a:pt x="9298" y="32715"/>
                      <a:pt x="9859" y="33057"/>
                      <a:pt x="10402" y="33365"/>
                    </a:cubicBezTo>
                    <a:cubicBezTo>
                      <a:pt x="10962" y="33685"/>
                      <a:pt x="11540" y="33959"/>
                      <a:pt x="12234" y="34273"/>
                    </a:cubicBezTo>
                    <a:lnTo>
                      <a:pt x="12784" y="34520"/>
                    </a:lnTo>
                    <a:lnTo>
                      <a:pt x="13160" y="34694"/>
                    </a:lnTo>
                    <a:cubicBezTo>
                      <a:pt x="13428" y="34818"/>
                      <a:pt x="13703" y="34918"/>
                      <a:pt x="13983" y="35025"/>
                    </a:cubicBezTo>
                    <a:lnTo>
                      <a:pt x="14117" y="35069"/>
                    </a:lnTo>
                    <a:cubicBezTo>
                      <a:pt x="14605" y="35248"/>
                      <a:pt x="15110" y="35395"/>
                      <a:pt x="15602" y="35540"/>
                    </a:cubicBezTo>
                    <a:cubicBezTo>
                      <a:pt x="15821" y="35602"/>
                      <a:pt x="16046" y="35663"/>
                      <a:pt x="16264" y="35731"/>
                    </a:cubicBezTo>
                    <a:lnTo>
                      <a:pt x="16476" y="35798"/>
                    </a:lnTo>
                    <a:cubicBezTo>
                      <a:pt x="17032" y="35961"/>
                      <a:pt x="17598" y="36134"/>
                      <a:pt x="18175" y="36251"/>
                    </a:cubicBezTo>
                    <a:lnTo>
                      <a:pt x="19065" y="36448"/>
                    </a:lnTo>
                    <a:cubicBezTo>
                      <a:pt x="19442" y="36526"/>
                      <a:pt x="19811" y="36610"/>
                      <a:pt x="20187" y="36688"/>
                    </a:cubicBezTo>
                    <a:cubicBezTo>
                      <a:pt x="20489" y="36750"/>
                      <a:pt x="20803" y="36784"/>
                      <a:pt x="21116" y="36812"/>
                    </a:cubicBezTo>
                    <a:cubicBezTo>
                      <a:pt x="21464" y="36851"/>
                      <a:pt x="21801" y="36874"/>
                      <a:pt x="22142" y="36902"/>
                    </a:cubicBezTo>
                    <a:cubicBezTo>
                      <a:pt x="22501" y="36929"/>
                      <a:pt x="22864" y="36963"/>
                      <a:pt x="23229" y="36963"/>
                    </a:cubicBezTo>
                    <a:cubicBezTo>
                      <a:pt x="23470" y="36963"/>
                      <a:pt x="23717" y="36947"/>
                      <a:pt x="23958" y="36924"/>
                    </a:cubicBezTo>
                    <a:lnTo>
                      <a:pt x="24199" y="36908"/>
                    </a:lnTo>
                    <a:cubicBezTo>
                      <a:pt x="24512" y="36890"/>
                      <a:pt x="24832" y="36869"/>
                      <a:pt x="25145" y="36835"/>
                    </a:cubicBezTo>
                    <a:cubicBezTo>
                      <a:pt x="25347" y="36817"/>
                      <a:pt x="25554" y="36784"/>
                      <a:pt x="25756" y="36750"/>
                    </a:cubicBezTo>
                    <a:lnTo>
                      <a:pt x="26099" y="36694"/>
                    </a:lnTo>
                    <a:lnTo>
                      <a:pt x="26255" y="36678"/>
                    </a:lnTo>
                    <a:cubicBezTo>
                      <a:pt x="26558" y="36633"/>
                      <a:pt x="26855" y="36593"/>
                      <a:pt x="27152" y="36543"/>
                    </a:cubicBezTo>
                    <a:cubicBezTo>
                      <a:pt x="27516" y="36487"/>
                      <a:pt x="27881" y="36391"/>
                      <a:pt x="28228" y="36302"/>
                    </a:cubicBezTo>
                    <a:lnTo>
                      <a:pt x="28352" y="36269"/>
                    </a:lnTo>
                    <a:cubicBezTo>
                      <a:pt x="28676" y="36184"/>
                      <a:pt x="28996" y="36106"/>
                      <a:pt x="29320" y="36028"/>
                    </a:cubicBezTo>
                    <a:lnTo>
                      <a:pt x="29555" y="35971"/>
                    </a:lnTo>
                    <a:cubicBezTo>
                      <a:pt x="29785" y="35920"/>
                      <a:pt x="30015" y="35871"/>
                      <a:pt x="30245" y="35803"/>
                    </a:cubicBezTo>
                    <a:cubicBezTo>
                      <a:pt x="30542" y="35713"/>
                      <a:pt x="30833" y="35618"/>
                      <a:pt x="31125" y="35524"/>
                    </a:cubicBezTo>
                    <a:cubicBezTo>
                      <a:pt x="31332" y="35450"/>
                      <a:pt x="31539" y="35377"/>
                      <a:pt x="31748" y="35299"/>
                    </a:cubicBezTo>
                    <a:lnTo>
                      <a:pt x="32100" y="35170"/>
                    </a:lnTo>
                    <a:lnTo>
                      <a:pt x="32420" y="35058"/>
                    </a:lnTo>
                    <a:cubicBezTo>
                      <a:pt x="32689" y="34963"/>
                      <a:pt x="32958" y="34867"/>
                      <a:pt x="33215" y="34750"/>
                    </a:cubicBezTo>
                    <a:cubicBezTo>
                      <a:pt x="33501" y="34616"/>
                      <a:pt x="33781" y="34469"/>
                      <a:pt x="34061" y="34329"/>
                    </a:cubicBezTo>
                    <a:lnTo>
                      <a:pt x="34342" y="34184"/>
                    </a:lnTo>
                    <a:cubicBezTo>
                      <a:pt x="34505" y="34117"/>
                      <a:pt x="34661" y="34050"/>
                      <a:pt x="34818" y="33982"/>
                    </a:cubicBezTo>
                    <a:lnTo>
                      <a:pt x="34975" y="33915"/>
                    </a:lnTo>
                    <a:cubicBezTo>
                      <a:pt x="35211" y="33820"/>
                      <a:pt x="35434" y="33719"/>
                      <a:pt x="35664" y="33613"/>
                    </a:cubicBezTo>
                    <a:lnTo>
                      <a:pt x="35821" y="33545"/>
                    </a:lnTo>
                    <a:cubicBezTo>
                      <a:pt x="36235" y="33354"/>
                      <a:pt x="36634" y="33119"/>
                      <a:pt x="37014" y="32894"/>
                    </a:cubicBezTo>
                    <a:lnTo>
                      <a:pt x="37407" y="32666"/>
                    </a:lnTo>
                    <a:cubicBezTo>
                      <a:pt x="37917" y="32374"/>
                      <a:pt x="38354" y="32087"/>
                      <a:pt x="38752" y="31791"/>
                    </a:cubicBezTo>
                    <a:lnTo>
                      <a:pt x="38982" y="31617"/>
                    </a:lnTo>
                    <a:lnTo>
                      <a:pt x="38982" y="31617"/>
                    </a:lnTo>
                    <a:cubicBezTo>
                      <a:pt x="38976" y="31634"/>
                      <a:pt x="38982" y="31657"/>
                      <a:pt x="38987" y="31684"/>
                    </a:cubicBezTo>
                    <a:lnTo>
                      <a:pt x="39104" y="32278"/>
                    </a:lnTo>
                    <a:lnTo>
                      <a:pt x="39093" y="32155"/>
                    </a:lnTo>
                    <a:lnTo>
                      <a:pt x="39150" y="32524"/>
                    </a:lnTo>
                    <a:cubicBezTo>
                      <a:pt x="39189" y="32749"/>
                      <a:pt x="39233" y="32974"/>
                      <a:pt x="39284" y="33197"/>
                    </a:cubicBezTo>
                    <a:cubicBezTo>
                      <a:pt x="39362" y="33512"/>
                      <a:pt x="39486" y="33825"/>
                      <a:pt x="39682" y="34184"/>
                    </a:cubicBezTo>
                    <a:cubicBezTo>
                      <a:pt x="39861" y="34520"/>
                      <a:pt x="40113" y="34800"/>
                      <a:pt x="40337" y="35035"/>
                    </a:cubicBezTo>
                    <a:cubicBezTo>
                      <a:pt x="40539" y="35243"/>
                      <a:pt x="40758" y="35444"/>
                      <a:pt x="40994" y="35630"/>
                    </a:cubicBezTo>
                    <a:cubicBezTo>
                      <a:pt x="41525" y="36049"/>
                      <a:pt x="42204" y="36380"/>
                      <a:pt x="42898" y="36559"/>
                    </a:cubicBezTo>
                    <a:cubicBezTo>
                      <a:pt x="43112" y="36616"/>
                      <a:pt x="43330" y="36649"/>
                      <a:pt x="43549" y="36683"/>
                    </a:cubicBezTo>
                    <a:lnTo>
                      <a:pt x="43739" y="36711"/>
                    </a:lnTo>
                    <a:cubicBezTo>
                      <a:pt x="44041" y="36761"/>
                      <a:pt x="44344" y="36795"/>
                      <a:pt x="44636" y="36812"/>
                    </a:cubicBezTo>
                    <a:cubicBezTo>
                      <a:pt x="44753" y="36817"/>
                      <a:pt x="44866" y="36823"/>
                      <a:pt x="44977" y="36823"/>
                    </a:cubicBezTo>
                    <a:cubicBezTo>
                      <a:pt x="45123" y="36823"/>
                      <a:pt x="45269" y="36817"/>
                      <a:pt x="45420" y="36795"/>
                    </a:cubicBezTo>
                    <a:cubicBezTo>
                      <a:pt x="45611" y="36773"/>
                      <a:pt x="45790" y="36739"/>
                      <a:pt x="45975" y="36700"/>
                    </a:cubicBezTo>
                    <a:lnTo>
                      <a:pt x="46328" y="36639"/>
                    </a:lnTo>
                    <a:cubicBezTo>
                      <a:pt x="46664" y="36571"/>
                      <a:pt x="47000" y="36509"/>
                      <a:pt x="47336" y="36425"/>
                    </a:cubicBezTo>
                    <a:cubicBezTo>
                      <a:pt x="47595" y="36364"/>
                      <a:pt x="47846" y="36285"/>
                      <a:pt x="48099" y="36207"/>
                    </a:cubicBezTo>
                    <a:cubicBezTo>
                      <a:pt x="48244" y="36162"/>
                      <a:pt x="48391" y="36117"/>
                      <a:pt x="48536" y="36078"/>
                    </a:cubicBezTo>
                    <a:cubicBezTo>
                      <a:pt x="49035" y="35932"/>
                      <a:pt x="49494" y="35719"/>
                      <a:pt x="49876" y="35529"/>
                    </a:cubicBezTo>
                    <a:lnTo>
                      <a:pt x="49876" y="35529"/>
                    </a:lnTo>
                    <a:lnTo>
                      <a:pt x="49707" y="35596"/>
                    </a:lnTo>
                    <a:lnTo>
                      <a:pt x="49707" y="35596"/>
                    </a:lnTo>
                    <a:lnTo>
                      <a:pt x="50060" y="35444"/>
                    </a:lnTo>
                    <a:cubicBezTo>
                      <a:pt x="50502" y="35237"/>
                      <a:pt x="50962" y="35019"/>
                      <a:pt x="51371" y="34733"/>
                    </a:cubicBezTo>
                    <a:cubicBezTo>
                      <a:pt x="51606" y="34565"/>
                      <a:pt x="51842" y="34380"/>
                      <a:pt x="52072" y="34189"/>
                    </a:cubicBezTo>
                    <a:cubicBezTo>
                      <a:pt x="52150" y="34122"/>
                      <a:pt x="52229" y="34055"/>
                      <a:pt x="52307" y="33988"/>
                    </a:cubicBezTo>
                    <a:lnTo>
                      <a:pt x="52307" y="33988"/>
                    </a:lnTo>
                    <a:lnTo>
                      <a:pt x="52284" y="34179"/>
                    </a:lnTo>
                    <a:cubicBezTo>
                      <a:pt x="52268" y="34565"/>
                      <a:pt x="52245" y="34945"/>
                      <a:pt x="52235" y="35333"/>
                    </a:cubicBezTo>
                    <a:lnTo>
                      <a:pt x="52251" y="35260"/>
                    </a:lnTo>
                    <a:lnTo>
                      <a:pt x="52251" y="35260"/>
                    </a:lnTo>
                    <a:cubicBezTo>
                      <a:pt x="52229" y="35860"/>
                      <a:pt x="52263" y="36458"/>
                      <a:pt x="52291" y="37042"/>
                    </a:cubicBezTo>
                    <a:lnTo>
                      <a:pt x="52307" y="37277"/>
                    </a:lnTo>
                    <a:cubicBezTo>
                      <a:pt x="52335" y="37787"/>
                      <a:pt x="52385" y="38449"/>
                      <a:pt x="52543" y="39098"/>
                    </a:cubicBezTo>
                    <a:cubicBezTo>
                      <a:pt x="52700" y="39737"/>
                      <a:pt x="52884" y="40482"/>
                      <a:pt x="53103" y="41206"/>
                    </a:cubicBezTo>
                    <a:cubicBezTo>
                      <a:pt x="53316" y="41905"/>
                      <a:pt x="53523" y="42539"/>
                      <a:pt x="53815" y="43133"/>
                    </a:cubicBezTo>
                    <a:cubicBezTo>
                      <a:pt x="53988" y="43480"/>
                      <a:pt x="54162" y="43816"/>
                      <a:pt x="54386" y="44103"/>
                    </a:cubicBezTo>
                    <a:cubicBezTo>
                      <a:pt x="54616" y="44383"/>
                      <a:pt x="54880" y="44680"/>
                      <a:pt x="55176" y="44977"/>
                    </a:cubicBezTo>
                    <a:cubicBezTo>
                      <a:pt x="55647" y="45448"/>
                      <a:pt x="56225" y="45867"/>
                      <a:pt x="56891" y="46221"/>
                    </a:cubicBezTo>
                    <a:cubicBezTo>
                      <a:pt x="57115" y="46338"/>
                      <a:pt x="57356" y="46428"/>
                      <a:pt x="57591" y="46512"/>
                    </a:cubicBezTo>
                    <a:lnTo>
                      <a:pt x="57720" y="46563"/>
                    </a:lnTo>
                    <a:cubicBezTo>
                      <a:pt x="58051" y="46680"/>
                      <a:pt x="58410" y="46803"/>
                      <a:pt x="58780" y="46848"/>
                    </a:cubicBezTo>
                    <a:cubicBezTo>
                      <a:pt x="58982" y="46876"/>
                      <a:pt x="59184" y="46881"/>
                      <a:pt x="59385" y="46881"/>
                    </a:cubicBezTo>
                    <a:cubicBezTo>
                      <a:pt x="59554" y="46881"/>
                      <a:pt x="59722" y="46876"/>
                      <a:pt x="59883" y="46871"/>
                    </a:cubicBezTo>
                    <a:cubicBezTo>
                      <a:pt x="60260" y="46860"/>
                      <a:pt x="60589" y="46821"/>
                      <a:pt x="60886" y="46754"/>
                    </a:cubicBezTo>
                    <a:cubicBezTo>
                      <a:pt x="61067" y="46713"/>
                      <a:pt x="61240" y="46658"/>
                      <a:pt x="61414" y="46602"/>
                    </a:cubicBezTo>
                    <a:cubicBezTo>
                      <a:pt x="61504" y="46568"/>
                      <a:pt x="61592" y="46540"/>
                      <a:pt x="61683" y="46512"/>
                    </a:cubicBezTo>
                    <a:lnTo>
                      <a:pt x="61683" y="46512"/>
                    </a:lnTo>
                    <a:cubicBezTo>
                      <a:pt x="61621" y="46736"/>
                      <a:pt x="61559" y="46961"/>
                      <a:pt x="61492" y="47191"/>
                    </a:cubicBezTo>
                    <a:cubicBezTo>
                      <a:pt x="61385" y="47549"/>
                      <a:pt x="61313" y="47857"/>
                      <a:pt x="61240" y="48159"/>
                    </a:cubicBezTo>
                    <a:cubicBezTo>
                      <a:pt x="61100" y="48764"/>
                      <a:pt x="60987" y="49382"/>
                      <a:pt x="60886" y="49964"/>
                    </a:cubicBezTo>
                    <a:cubicBezTo>
                      <a:pt x="60775" y="50587"/>
                      <a:pt x="60724" y="51226"/>
                      <a:pt x="60685" y="51847"/>
                    </a:cubicBezTo>
                    <a:lnTo>
                      <a:pt x="60668" y="52032"/>
                    </a:lnTo>
                    <a:cubicBezTo>
                      <a:pt x="60640" y="52396"/>
                      <a:pt x="60651" y="52739"/>
                      <a:pt x="60697" y="53075"/>
                    </a:cubicBezTo>
                    <a:cubicBezTo>
                      <a:pt x="60730" y="53326"/>
                      <a:pt x="60808" y="53572"/>
                      <a:pt x="60948" y="53882"/>
                    </a:cubicBezTo>
                    <a:cubicBezTo>
                      <a:pt x="61033" y="54055"/>
                      <a:pt x="61155" y="54206"/>
                      <a:pt x="61262" y="54340"/>
                    </a:cubicBezTo>
                    <a:cubicBezTo>
                      <a:pt x="61352" y="54453"/>
                      <a:pt x="61447" y="54554"/>
                      <a:pt x="61553" y="54638"/>
                    </a:cubicBezTo>
                    <a:cubicBezTo>
                      <a:pt x="61699" y="54756"/>
                      <a:pt x="61873" y="54890"/>
                      <a:pt x="62069" y="54985"/>
                    </a:cubicBezTo>
                    <a:cubicBezTo>
                      <a:pt x="62304" y="55103"/>
                      <a:pt x="62562" y="55159"/>
                      <a:pt x="62849" y="55165"/>
                    </a:cubicBezTo>
                    <a:lnTo>
                      <a:pt x="62854" y="55165"/>
                    </a:lnTo>
                    <a:cubicBezTo>
                      <a:pt x="63050" y="55165"/>
                      <a:pt x="63240" y="55137"/>
                      <a:pt x="63475" y="55080"/>
                    </a:cubicBezTo>
                    <a:cubicBezTo>
                      <a:pt x="63689" y="55030"/>
                      <a:pt x="63891" y="54935"/>
                      <a:pt x="64064" y="54806"/>
                    </a:cubicBezTo>
                    <a:cubicBezTo>
                      <a:pt x="64266" y="54648"/>
                      <a:pt x="64462" y="54475"/>
                      <a:pt x="64641" y="54291"/>
                    </a:cubicBezTo>
                    <a:cubicBezTo>
                      <a:pt x="64787" y="54144"/>
                      <a:pt x="64910" y="53988"/>
                      <a:pt x="65039" y="53820"/>
                    </a:cubicBezTo>
                    <a:lnTo>
                      <a:pt x="65140" y="53691"/>
                    </a:lnTo>
                    <a:cubicBezTo>
                      <a:pt x="65353" y="53411"/>
                      <a:pt x="65560" y="53125"/>
                      <a:pt x="65751" y="52839"/>
                    </a:cubicBezTo>
                    <a:cubicBezTo>
                      <a:pt x="65885" y="52643"/>
                      <a:pt x="65992" y="52424"/>
                      <a:pt x="66092" y="52217"/>
                    </a:cubicBezTo>
                    <a:cubicBezTo>
                      <a:pt x="66154" y="52100"/>
                      <a:pt x="66211" y="51981"/>
                      <a:pt x="66271" y="51870"/>
                    </a:cubicBezTo>
                    <a:lnTo>
                      <a:pt x="66406" y="51629"/>
                    </a:lnTo>
                    <a:cubicBezTo>
                      <a:pt x="66485" y="51482"/>
                      <a:pt x="66569" y="51343"/>
                      <a:pt x="66641" y="51197"/>
                    </a:cubicBezTo>
                    <a:cubicBezTo>
                      <a:pt x="66682" y="51275"/>
                      <a:pt x="66737" y="51348"/>
                      <a:pt x="66799" y="51421"/>
                    </a:cubicBezTo>
                    <a:cubicBezTo>
                      <a:pt x="66905" y="51539"/>
                      <a:pt x="67045" y="51634"/>
                      <a:pt x="67174" y="51730"/>
                    </a:cubicBezTo>
                    <a:lnTo>
                      <a:pt x="67259" y="51790"/>
                    </a:lnTo>
                    <a:cubicBezTo>
                      <a:pt x="67494" y="51958"/>
                      <a:pt x="67751" y="52100"/>
                      <a:pt x="67981" y="52222"/>
                    </a:cubicBezTo>
                    <a:cubicBezTo>
                      <a:pt x="68423" y="52457"/>
                      <a:pt x="68754" y="52659"/>
                      <a:pt x="69041" y="52866"/>
                    </a:cubicBezTo>
                    <a:cubicBezTo>
                      <a:pt x="69180" y="52985"/>
                      <a:pt x="69309" y="53108"/>
                      <a:pt x="69439" y="53231"/>
                    </a:cubicBezTo>
                    <a:lnTo>
                      <a:pt x="69595" y="53383"/>
                    </a:lnTo>
                    <a:cubicBezTo>
                      <a:pt x="69752" y="53533"/>
                      <a:pt x="69903" y="53696"/>
                      <a:pt x="70044" y="53864"/>
                    </a:cubicBezTo>
                    <a:cubicBezTo>
                      <a:pt x="70161" y="54038"/>
                      <a:pt x="70256" y="54229"/>
                      <a:pt x="70324" y="54379"/>
                    </a:cubicBezTo>
                    <a:cubicBezTo>
                      <a:pt x="70474" y="54761"/>
                      <a:pt x="70593" y="55193"/>
                      <a:pt x="70671" y="55664"/>
                    </a:cubicBezTo>
                    <a:cubicBezTo>
                      <a:pt x="70738" y="56269"/>
                      <a:pt x="70732" y="56896"/>
                      <a:pt x="70660" y="57535"/>
                    </a:cubicBezTo>
                    <a:cubicBezTo>
                      <a:pt x="70615" y="57826"/>
                      <a:pt x="70559" y="58168"/>
                      <a:pt x="70453" y="58510"/>
                    </a:cubicBezTo>
                    <a:cubicBezTo>
                      <a:pt x="70352" y="58824"/>
                      <a:pt x="70228" y="59132"/>
                      <a:pt x="70104" y="59435"/>
                    </a:cubicBezTo>
                    <a:cubicBezTo>
                      <a:pt x="69931" y="59826"/>
                      <a:pt x="69701" y="60203"/>
                      <a:pt x="69488" y="60544"/>
                    </a:cubicBezTo>
                    <a:cubicBezTo>
                      <a:pt x="69225" y="60948"/>
                      <a:pt x="69002" y="61279"/>
                      <a:pt x="68777" y="61581"/>
                    </a:cubicBezTo>
                    <a:cubicBezTo>
                      <a:pt x="68570" y="61844"/>
                      <a:pt x="68363" y="62102"/>
                      <a:pt x="68115" y="62309"/>
                    </a:cubicBezTo>
                    <a:lnTo>
                      <a:pt x="67908" y="62461"/>
                    </a:lnTo>
                    <a:cubicBezTo>
                      <a:pt x="67784" y="62550"/>
                      <a:pt x="67662" y="62640"/>
                      <a:pt x="67538" y="62735"/>
                    </a:cubicBezTo>
                    <a:lnTo>
                      <a:pt x="67253" y="62965"/>
                    </a:lnTo>
                    <a:cubicBezTo>
                      <a:pt x="67129" y="63061"/>
                      <a:pt x="67011" y="63162"/>
                      <a:pt x="66889" y="63256"/>
                    </a:cubicBezTo>
                    <a:lnTo>
                      <a:pt x="66922" y="63240"/>
                    </a:lnTo>
                    <a:lnTo>
                      <a:pt x="66922" y="63240"/>
                    </a:lnTo>
                    <a:cubicBezTo>
                      <a:pt x="66809" y="63318"/>
                      <a:pt x="66698" y="63397"/>
                      <a:pt x="66586" y="63475"/>
                    </a:cubicBezTo>
                    <a:cubicBezTo>
                      <a:pt x="66423" y="63576"/>
                      <a:pt x="66255" y="63671"/>
                      <a:pt x="66087" y="63760"/>
                    </a:cubicBezTo>
                    <a:cubicBezTo>
                      <a:pt x="65807" y="63912"/>
                      <a:pt x="65516" y="64041"/>
                      <a:pt x="65224" y="64170"/>
                    </a:cubicBezTo>
                    <a:cubicBezTo>
                      <a:pt x="64944" y="64282"/>
                      <a:pt x="64709" y="64355"/>
                      <a:pt x="64484" y="64394"/>
                    </a:cubicBezTo>
                    <a:cubicBezTo>
                      <a:pt x="64132" y="64433"/>
                      <a:pt x="63773" y="64445"/>
                      <a:pt x="63420" y="64455"/>
                    </a:cubicBezTo>
                    <a:cubicBezTo>
                      <a:pt x="63240" y="64461"/>
                      <a:pt x="63066" y="64473"/>
                      <a:pt x="62888" y="64478"/>
                    </a:cubicBezTo>
                    <a:lnTo>
                      <a:pt x="62534" y="64500"/>
                    </a:lnTo>
                    <a:cubicBezTo>
                      <a:pt x="62355" y="64517"/>
                      <a:pt x="62176" y="64528"/>
                      <a:pt x="61996" y="64533"/>
                    </a:cubicBezTo>
                    <a:cubicBezTo>
                      <a:pt x="61800" y="64540"/>
                      <a:pt x="61665" y="64546"/>
                      <a:pt x="61537" y="64546"/>
                    </a:cubicBezTo>
                    <a:cubicBezTo>
                      <a:pt x="61442" y="64546"/>
                      <a:pt x="61346" y="64540"/>
                      <a:pt x="61256" y="64533"/>
                    </a:cubicBezTo>
                    <a:cubicBezTo>
                      <a:pt x="61206" y="64528"/>
                      <a:pt x="61155" y="64512"/>
                      <a:pt x="61111" y="64494"/>
                    </a:cubicBezTo>
                    <a:lnTo>
                      <a:pt x="60915" y="64399"/>
                    </a:lnTo>
                    <a:cubicBezTo>
                      <a:pt x="60837" y="64360"/>
                      <a:pt x="60757" y="64326"/>
                      <a:pt x="60679" y="64287"/>
                    </a:cubicBezTo>
                    <a:cubicBezTo>
                      <a:pt x="60444" y="64181"/>
                      <a:pt x="60203" y="64063"/>
                      <a:pt x="59957" y="64029"/>
                    </a:cubicBezTo>
                    <a:cubicBezTo>
                      <a:pt x="59890" y="64018"/>
                      <a:pt x="59823" y="64013"/>
                      <a:pt x="59761" y="64013"/>
                    </a:cubicBezTo>
                    <a:cubicBezTo>
                      <a:pt x="59637" y="64013"/>
                      <a:pt x="59531" y="64041"/>
                      <a:pt x="59424" y="64096"/>
                    </a:cubicBezTo>
                    <a:cubicBezTo>
                      <a:pt x="59272" y="64186"/>
                      <a:pt x="59155" y="64338"/>
                      <a:pt x="59110" y="64512"/>
                    </a:cubicBezTo>
                    <a:cubicBezTo>
                      <a:pt x="58908" y="64675"/>
                      <a:pt x="58768" y="64786"/>
                      <a:pt x="58651" y="64910"/>
                    </a:cubicBezTo>
                    <a:cubicBezTo>
                      <a:pt x="58550" y="65027"/>
                      <a:pt x="58449" y="65151"/>
                      <a:pt x="58354" y="65280"/>
                    </a:cubicBezTo>
                    <a:lnTo>
                      <a:pt x="58253" y="65420"/>
                    </a:lnTo>
                    <a:cubicBezTo>
                      <a:pt x="58158" y="65560"/>
                      <a:pt x="58057" y="65700"/>
                      <a:pt x="57950" y="65839"/>
                    </a:cubicBezTo>
                    <a:cubicBezTo>
                      <a:pt x="57749" y="66092"/>
                      <a:pt x="57519" y="66322"/>
                      <a:pt x="57267" y="66574"/>
                    </a:cubicBezTo>
                    <a:cubicBezTo>
                      <a:pt x="56991" y="66837"/>
                      <a:pt x="56717" y="67078"/>
                      <a:pt x="56448" y="67291"/>
                    </a:cubicBezTo>
                    <a:lnTo>
                      <a:pt x="55894" y="67728"/>
                    </a:lnTo>
                    <a:cubicBezTo>
                      <a:pt x="55721" y="67857"/>
                      <a:pt x="55546" y="67975"/>
                      <a:pt x="55367" y="68097"/>
                    </a:cubicBezTo>
                    <a:lnTo>
                      <a:pt x="55199" y="68205"/>
                    </a:lnTo>
                    <a:cubicBezTo>
                      <a:pt x="55109" y="68260"/>
                      <a:pt x="55020" y="68322"/>
                      <a:pt x="54930" y="68384"/>
                    </a:cubicBezTo>
                    <a:cubicBezTo>
                      <a:pt x="54733" y="68518"/>
                      <a:pt x="54549" y="68676"/>
                      <a:pt x="54369" y="68832"/>
                    </a:cubicBezTo>
                    <a:cubicBezTo>
                      <a:pt x="54302" y="68888"/>
                      <a:pt x="54247" y="68945"/>
                      <a:pt x="54185" y="69000"/>
                    </a:cubicBezTo>
                    <a:cubicBezTo>
                      <a:pt x="54117" y="69067"/>
                      <a:pt x="54061" y="69134"/>
                      <a:pt x="54022" y="69202"/>
                    </a:cubicBezTo>
                    <a:cubicBezTo>
                      <a:pt x="53932" y="69336"/>
                      <a:pt x="53910" y="69516"/>
                      <a:pt x="53955" y="69690"/>
                    </a:cubicBezTo>
                    <a:cubicBezTo>
                      <a:pt x="53999" y="69853"/>
                      <a:pt x="54107" y="69992"/>
                      <a:pt x="54241" y="70060"/>
                    </a:cubicBezTo>
                    <a:cubicBezTo>
                      <a:pt x="54364" y="70122"/>
                      <a:pt x="54476" y="70148"/>
                      <a:pt x="54588" y="70148"/>
                    </a:cubicBezTo>
                    <a:cubicBezTo>
                      <a:pt x="54779" y="70138"/>
                      <a:pt x="54907" y="70109"/>
                      <a:pt x="55036" y="70081"/>
                    </a:cubicBezTo>
                    <a:lnTo>
                      <a:pt x="55294" y="70026"/>
                    </a:lnTo>
                    <a:lnTo>
                      <a:pt x="55552" y="69975"/>
                    </a:lnTo>
                    <a:cubicBezTo>
                      <a:pt x="55910" y="69897"/>
                      <a:pt x="56269" y="69819"/>
                      <a:pt x="56622" y="69723"/>
                    </a:cubicBezTo>
                    <a:cubicBezTo>
                      <a:pt x="57071" y="69600"/>
                      <a:pt x="57519" y="69465"/>
                      <a:pt x="57961" y="69331"/>
                    </a:cubicBezTo>
                    <a:lnTo>
                      <a:pt x="58628" y="69129"/>
                    </a:lnTo>
                    <a:cubicBezTo>
                      <a:pt x="58773" y="69085"/>
                      <a:pt x="58925" y="69046"/>
                      <a:pt x="59076" y="69005"/>
                    </a:cubicBezTo>
                    <a:lnTo>
                      <a:pt x="59301" y="68945"/>
                    </a:lnTo>
                    <a:cubicBezTo>
                      <a:pt x="59407" y="69090"/>
                      <a:pt x="59564" y="69180"/>
                      <a:pt x="59732" y="69180"/>
                    </a:cubicBezTo>
                    <a:cubicBezTo>
                      <a:pt x="60079" y="69157"/>
                      <a:pt x="60382" y="69046"/>
                      <a:pt x="60679" y="68933"/>
                    </a:cubicBezTo>
                    <a:lnTo>
                      <a:pt x="60831" y="68878"/>
                    </a:lnTo>
                    <a:cubicBezTo>
                      <a:pt x="61088" y="68787"/>
                      <a:pt x="61341" y="68681"/>
                      <a:pt x="61592" y="68575"/>
                    </a:cubicBezTo>
                    <a:lnTo>
                      <a:pt x="61773" y="68501"/>
                    </a:lnTo>
                    <a:cubicBezTo>
                      <a:pt x="62316" y="68266"/>
                      <a:pt x="62854" y="68009"/>
                      <a:pt x="63392" y="67756"/>
                    </a:cubicBezTo>
                    <a:lnTo>
                      <a:pt x="63459" y="67722"/>
                    </a:lnTo>
                    <a:cubicBezTo>
                      <a:pt x="63672" y="67621"/>
                      <a:pt x="63891" y="67526"/>
                      <a:pt x="64103" y="67432"/>
                    </a:cubicBezTo>
                    <a:cubicBezTo>
                      <a:pt x="64417" y="67297"/>
                      <a:pt x="64731" y="67163"/>
                      <a:pt x="65039" y="67000"/>
                    </a:cubicBezTo>
                    <a:cubicBezTo>
                      <a:pt x="65140" y="66944"/>
                      <a:pt x="65247" y="66887"/>
                      <a:pt x="65347" y="66832"/>
                    </a:cubicBezTo>
                    <a:cubicBezTo>
                      <a:pt x="65487" y="66786"/>
                      <a:pt x="65622" y="66736"/>
                      <a:pt x="65756" y="66685"/>
                    </a:cubicBezTo>
                    <a:cubicBezTo>
                      <a:pt x="66154" y="66529"/>
                      <a:pt x="66507" y="66361"/>
                      <a:pt x="66850" y="66181"/>
                    </a:cubicBezTo>
                    <a:cubicBezTo>
                      <a:pt x="67140" y="66025"/>
                      <a:pt x="67421" y="65845"/>
                      <a:pt x="67701" y="65666"/>
                    </a:cubicBezTo>
                    <a:lnTo>
                      <a:pt x="67768" y="65627"/>
                    </a:lnTo>
                    <a:cubicBezTo>
                      <a:pt x="68060" y="65441"/>
                      <a:pt x="68351" y="65257"/>
                      <a:pt x="68637" y="65066"/>
                    </a:cubicBezTo>
                    <a:cubicBezTo>
                      <a:pt x="68772" y="64971"/>
                      <a:pt x="68906" y="64882"/>
                      <a:pt x="69041" y="64792"/>
                    </a:cubicBezTo>
                    <a:cubicBezTo>
                      <a:pt x="69287" y="64607"/>
                      <a:pt x="69561" y="64411"/>
                      <a:pt x="69589" y="64114"/>
                    </a:cubicBezTo>
                    <a:lnTo>
                      <a:pt x="69713" y="64018"/>
                    </a:lnTo>
                    <a:lnTo>
                      <a:pt x="69786" y="63962"/>
                    </a:lnTo>
                    <a:lnTo>
                      <a:pt x="69948" y="63834"/>
                    </a:lnTo>
                    <a:cubicBezTo>
                      <a:pt x="70223" y="63632"/>
                      <a:pt x="70508" y="63413"/>
                      <a:pt x="70761" y="63178"/>
                    </a:cubicBezTo>
                    <a:cubicBezTo>
                      <a:pt x="71074" y="62881"/>
                      <a:pt x="71377" y="62573"/>
                      <a:pt x="71674" y="62259"/>
                    </a:cubicBezTo>
                    <a:cubicBezTo>
                      <a:pt x="71819" y="62107"/>
                      <a:pt x="71960" y="61957"/>
                      <a:pt x="72095" y="61805"/>
                    </a:cubicBezTo>
                    <a:lnTo>
                      <a:pt x="72122" y="61805"/>
                    </a:lnTo>
                    <a:cubicBezTo>
                      <a:pt x="72323" y="61805"/>
                      <a:pt x="72431" y="61776"/>
                      <a:pt x="72553" y="61716"/>
                    </a:cubicBezTo>
                    <a:cubicBezTo>
                      <a:pt x="72649" y="61670"/>
                      <a:pt x="72722" y="61603"/>
                      <a:pt x="72806" y="61530"/>
                    </a:cubicBezTo>
                    <a:cubicBezTo>
                      <a:pt x="72851" y="61491"/>
                      <a:pt x="72884" y="61447"/>
                      <a:pt x="72923" y="61401"/>
                    </a:cubicBezTo>
                    <a:cubicBezTo>
                      <a:pt x="73058" y="61233"/>
                      <a:pt x="73159" y="61111"/>
                      <a:pt x="73265" y="60987"/>
                    </a:cubicBezTo>
                    <a:cubicBezTo>
                      <a:pt x="73507" y="60695"/>
                      <a:pt x="73753" y="60405"/>
                      <a:pt x="73978" y="60095"/>
                    </a:cubicBezTo>
                    <a:cubicBezTo>
                      <a:pt x="74123" y="59900"/>
                      <a:pt x="74247" y="59681"/>
                      <a:pt x="74364" y="59469"/>
                    </a:cubicBezTo>
                    <a:lnTo>
                      <a:pt x="74482" y="59267"/>
                    </a:lnTo>
                    <a:cubicBezTo>
                      <a:pt x="74633" y="59009"/>
                      <a:pt x="74778" y="58745"/>
                      <a:pt x="74919" y="58481"/>
                    </a:cubicBezTo>
                    <a:cubicBezTo>
                      <a:pt x="75132" y="58085"/>
                      <a:pt x="75328" y="57681"/>
                      <a:pt x="75524" y="57271"/>
                    </a:cubicBezTo>
                    <a:lnTo>
                      <a:pt x="75787" y="56733"/>
                    </a:lnTo>
                    <a:cubicBezTo>
                      <a:pt x="75910" y="56492"/>
                      <a:pt x="76034" y="56257"/>
                      <a:pt x="76163" y="56021"/>
                    </a:cubicBezTo>
                    <a:lnTo>
                      <a:pt x="76224" y="55899"/>
                    </a:lnTo>
                    <a:cubicBezTo>
                      <a:pt x="76370" y="55618"/>
                      <a:pt x="76499" y="55333"/>
                      <a:pt x="76627" y="55041"/>
                    </a:cubicBezTo>
                    <a:cubicBezTo>
                      <a:pt x="76712" y="54839"/>
                      <a:pt x="76802" y="54638"/>
                      <a:pt x="76891" y="54436"/>
                    </a:cubicBezTo>
                    <a:lnTo>
                      <a:pt x="77126" y="53903"/>
                    </a:lnTo>
                    <a:cubicBezTo>
                      <a:pt x="77250" y="53618"/>
                      <a:pt x="77367" y="53332"/>
                      <a:pt x="77485" y="53047"/>
                    </a:cubicBezTo>
                    <a:lnTo>
                      <a:pt x="77648" y="52638"/>
                    </a:lnTo>
                    <a:cubicBezTo>
                      <a:pt x="77956" y="51919"/>
                      <a:pt x="78191" y="51314"/>
                      <a:pt x="78388" y="50760"/>
                    </a:cubicBezTo>
                    <a:cubicBezTo>
                      <a:pt x="78466" y="50525"/>
                      <a:pt x="78538" y="50284"/>
                      <a:pt x="78606" y="50049"/>
                    </a:cubicBezTo>
                    <a:lnTo>
                      <a:pt x="78667" y="49847"/>
                    </a:lnTo>
                    <a:lnTo>
                      <a:pt x="78735" y="49622"/>
                    </a:lnTo>
                    <a:cubicBezTo>
                      <a:pt x="78807" y="49387"/>
                      <a:pt x="78880" y="49146"/>
                      <a:pt x="78936" y="48906"/>
                    </a:cubicBezTo>
                    <a:cubicBezTo>
                      <a:pt x="79088" y="48294"/>
                      <a:pt x="79234" y="47683"/>
                      <a:pt x="79373" y="47067"/>
                    </a:cubicBezTo>
                    <a:lnTo>
                      <a:pt x="79396" y="46955"/>
                    </a:lnTo>
                    <a:cubicBezTo>
                      <a:pt x="79525" y="46405"/>
                      <a:pt x="79653" y="45839"/>
                      <a:pt x="79749" y="45274"/>
                    </a:cubicBezTo>
                    <a:cubicBezTo>
                      <a:pt x="79867" y="44584"/>
                      <a:pt x="79950" y="43896"/>
                      <a:pt x="80018" y="43257"/>
                    </a:cubicBezTo>
                    <a:cubicBezTo>
                      <a:pt x="80080" y="42696"/>
                      <a:pt x="80124" y="42080"/>
                      <a:pt x="80158" y="41374"/>
                    </a:cubicBezTo>
                    <a:lnTo>
                      <a:pt x="80186" y="40909"/>
                    </a:lnTo>
                    <a:lnTo>
                      <a:pt x="80209" y="40443"/>
                    </a:lnTo>
                    <a:cubicBezTo>
                      <a:pt x="80219" y="40169"/>
                      <a:pt x="80219" y="39900"/>
                      <a:pt x="80219" y="39626"/>
                    </a:cubicBezTo>
                    <a:lnTo>
                      <a:pt x="80219" y="39417"/>
                    </a:lnTo>
                    <a:lnTo>
                      <a:pt x="80219" y="39054"/>
                    </a:lnTo>
                    <a:cubicBezTo>
                      <a:pt x="80219" y="38504"/>
                      <a:pt x="80219" y="37955"/>
                      <a:pt x="80203" y="37407"/>
                    </a:cubicBezTo>
                    <a:cubicBezTo>
                      <a:pt x="80191" y="37030"/>
                      <a:pt x="80158" y="36655"/>
                      <a:pt x="80124" y="36279"/>
                    </a:cubicBezTo>
                    <a:lnTo>
                      <a:pt x="80090" y="35927"/>
                    </a:lnTo>
                    <a:cubicBezTo>
                      <a:pt x="80046" y="35377"/>
                      <a:pt x="79973" y="34823"/>
                      <a:pt x="79895" y="34273"/>
                    </a:cubicBezTo>
                    <a:lnTo>
                      <a:pt x="79895" y="34262"/>
                    </a:lnTo>
                    <a:lnTo>
                      <a:pt x="79867" y="34060"/>
                    </a:lnTo>
                    <a:lnTo>
                      <a:pt x="79821" y="33685"/>
                    </a:lnTo>
                    <a:cubicBezTo>
                      <a:pt x="79794" y="33489"/>
                      <a:pt x="79772" y="33287"/>
                      <a:pt x="79743" y="33091"/>
                    </a:cubicBezTo>
                    <a:cubicBezTo>
                      <a:pt x="79660" y="32469"/>
                      <a:pt x="79552" y="31880"/>
                      <a:pt x="79446" y="31293"/>
                    </a:cubicBezTo>
                    <a:cubicBezTo>
                      <a:pt x="79334" y="30659"/>
                      <a:pt x="79200" y="30065"/>
                      <a:pt x="79043" y="29477"/>
                    </a:cubicBezTo>
                    <a:cubicBezTo>
                      <a:pt x="78887" y="28905"/>
                      <a:pt x="78718" y="28334"/>
                      <a:pt x="78538" y="27767"/>
                    </a:cubicBezTo>
                    <a:cubicBezTo>
                      <a:pt x="78505" y="27656"/>
                      <a:pt x="78466" y="27548"/>
                      <a:pt x="78432" y="27442"/>
                    </a:cubicBezTo>
                    <a:cubicBezTo>
                      <a:pt x="78382" y="27297"/>
                      <a:pt x="78331" y="27152"/>
                      <a:pt x="78287" y="27005"/>
                    </a:cubicBezTo>
                    <a:cubicBezTo>
                      <a:pt x="78214" y="26753"/>
                      <a:pt x="78152" y="26501"/>
                      <a:pt x="78090" y="26249"/>
                    </a:cubicBezTo>
                    <a:lnTo>
                      <a:pt x="78051" y="26109"/>
                    </a:lnTo>
                    <a:cubicBezTo>
                      <a:pt x="77951" y="25706"/>
                      <a:pt x="77855" y="25302"/>
                      <a:pt x="77760" y="24904"/>
                    </a:cubicBezTo>
                    <a:cubicBezTo>
                      <a:pt x="77591" y="24181"/>
                      <a:pt x="77418" y="23436"/>
                      <a:pt x="77199" y="22713"/>
                    </a:cubicBezTo>
                    <a:cubicBezTo>
                      <a:pt x="77138" y="22522"/>
                      <a:pt x="77076" y="22337"/>
                      <a:pt x="77014" y="22152"/>
                    </a:cubicBezTo>
                    <a:lnTo>
                      <a:pt x="76908" y="21839"/>
                    </a:lnTo>
                    <a:lnTo>
                      <a:pt x="76807" y="21530"/>
                    </a:lnTo>
                    <a:cubicBezTo>
                      <a:pt x="76735" y="21312"/>
                      <a:pt x="76661" y="21087"/>
                      <a:pt x="76583" y="20869"/>
                    </a:cubicBezTo>
                    <a:cubicBezTo>
                      <a:pt x="76487" y="20600"/>
                      <a:pt x="76381" y="20331"/>
                      <a:pt x="76269" y="20068"/>
                    </a:cubicBezTo>
                    <a:lnTo>
                      <a:pt x="76190" y="19877"/>
                    </a:lnTo>
                    <a:cubicBezTo>
                      <a:pt x="76022" y="19440"/>
                      <a:pt x="75866" y="19093"/>
                      <a:pt x="75698" y="18779"/>
                    </a:cubicBezTo>
                    <a:cubicBezTo>
                      <a:pt x="75618" y="18638"/>
                      <a:pt x="75535" y="18498"/>
                      <a:pt x="75445" y="18364"/>
                    </a:cubicBezTo>
                    <a:cubicBezTo>
                      <a:pt x="75249" y="18084"/>
                      <a:pt x="75008" y="17787"/>
                      <a:pt x="74689" y="17753"/>
                    </a:cubicBezTo>
                    <a:cubicBezTo>
                      <a:pt x="74633" y="17619"/>
                      <a:pt x="74565" y="17479"/>
                      <a:pt x="74498" y="17339"/>
                    </a:cubicBezTo>
                    <a:cubicBezTo>
                      <a:pt x="74408" y="17159"/>
                      <a:pt x="74330" y="16991"/>
                      <a:pt x="74218" y="16829"/>
                    </a:cubicBezTo>
                    <a:cubicBezTo>
                      <a:pt x="74139" y="16722"/>
                      <a:pt x="74061" y="16615"/>
                      <a:pt x="73983" y="16509"/>
                    </a:cubicBezTo>
                    <a:cubicBezTo>
                      <a:pt x="73916" y="16419"/>
                      <a:pt x="73849" y="16330"/>
                      <a:pt x="73781" y="16235"/>
                    </a:cubicBezTo>
                    <a:cubicBezTo>
                      <a:pt x="73663" y="16072"/>
                      <a:pt x="73557" y="15899"/>
                      <a:pt x="73456" y="15725"/>
                    </a:cubicBezTo>
                    <a:lnTo>
                      <a:pt x="73691" y="15720"/>
                    </a:lnTo>
                    <a:cubicBezTo>
                      <a:pt x="73921" y="15702"/>
                      <a:pt x="74151" y="15686"/>
                      <a:pt x="74381" y="15674"/>
                    </a:cubicBezTo>
                    <a:cubicBezTo>
                      <a:pt x="74560" y="15669"/>
                      <a:pt x="74744" y="15669"/>
                      <a:pt x="74930" y="15663"/>
                    </a:cubicBezTo>
                    <a:cubicBezTo>
                      <a:pt x="75098" y="15663"/>
                      <a:pt x="75261" y="15663"/>
                      <a:pt x="75429" y="15658"/>
                    </a:cubicBezTo>
                    <a:cubicBezTo>
                      <a:pt x="75815" y="15646"/>
                      <a:pt x="76179" y="15630"/>
                      <a:pt x="76533" y="15540"/>
                    </a:cubicBezTo>
                    <a:cubicBezTo>
                      <a:pt x="76701" y="15501"/>
                      <a:pt x="76863" y="15444"/>
                      <a:pt x="77031" y="15394"/>
                    </a:cubicBezTo>
                    <a:cubicBezTo>
                      <a:pt x="77172" y="15350"/>
                      <a:pt x="77312" y="15304"/>
                      <a:pt x="77452" y="15265"/>
                    </a:cubicBezTo>
                    <a:lnTo>
                      <a:pt x="77563" y="15237"/>
                    </a:lnTo>
                    <a:lnTo>
                      <a:pt x="77676" y="15209"/>
                    </a:lnTo>
                    <a:cubicBezTo>
                      <a:pt x="77760" y="15193"/>
                      <a:pt x="77816" y="15182"/>
                      <a:pt x="77871" y="15175"/>
                    </a:cubicBezTo>
                    <a:lnTo>
                      <a:pt x="77951" y="15159"/>
                    </a:lnTo>
                    <a:cubicBezTo>
                      <a:pt x="78062" y="15141"/>
                      <a:pt x="78174" y="15120"/>
                      <a:pt x="78281" y="15081"/>
                    </a:cubicBezTo>
                    <a:cubicBezTo>
                      <a:pt x="78505" y="14996"/>
                      <a:pt x="78724" y="14879"/>
                      <a:pt x="78998" y="14711"/>
                    </a:cubicBezTo>
                    <a:cubicBezTo>
                      <a:pt x="79166" y="14603"/>
                      <a:pt x="79340" y="14469"/>
                      <a:pt x="79542" y="14295"/>
                    </a:cubicBezTo>
                    <a:cubicBezTo>
                      <a:pt x="79665" y="14189"/>
                      <a:pt x="79782" y="14088"/>
                      <a:pt x="79901" y="13977"/>
                    </a:cubicBezTo>
                    <a:cubicBezTo>
                      <a:pt x="79973" y="13915"/>
                      <a:pt x="80041" y="13842"/>
                      <a:pt x="80102" y="13770"/>
                    </a:cubicBezTo>
                    <a:lnTo>
                      <a:pt x="80158" y="13702"/>
                    </a:lnTo>
                    <a:cubicBezTo>
                      <a:pt x="80343" y="13483"/>
                      <a:pt x="80359" y="13147"/>
                      <a:pt x="80198" y="12912"/>
                    </a:cubicBezTo>
                    <a:cubicBezTo>
                      <a:pt x="80219" y="12805"/>
                      <a:pt x="80271" y="12727"/>
                      <a:pt x="80310" y="12648"/>
                    </a:cubicBezTo>
                    <a:cubicBezTo>
                      <a:pt x="80326" y="12609"/>
                      <a:pt x="80338" y="12570"/>
                      <a:pt x="80349" y="12531"/>
                    </a:cubicBezTo>
                    <a:lnTo>
                      <a:pt x="80377" y="12452"/>
                    </a:lnTo>
                    <a:cubicBezTo>
                      <a:pt x="80405" y="12357"/>
                      <a:pt x="80433" y="12273"/>
                      <a:pt x="80449" y="12172"/>
                    </a:cubicBezTo>
                    <a:cubicBezTo>
                      <a:pt x="80467" y="12032"/>
                      <a:pt x="80472" y="11819"/>
                      <a:pt x="80377" y="11623"/>
                    </a:cubicBezTo>
                    <a:cubicBezTo>
                      <a:pt x="80304" y="11455"/>
                      <a:pt x="80209" y="11315"/>
                      <a:pt x="80074" y="11158"/>
                    </a:cubicBezTo>
                    <a:cubicBezTo>
                      <a:pt x="79979" y="11057"/>
                      <a:pt x="79889" y="10956"/>
                      <a:pt x="79777" y="10866"/>
                    </a:cubicBezTo>
                    <a:cubicBezTo>
                      <a:pt x="79694" y="10793"/>
                      <a:pt x="79586" y="10731"/>
                      <a:pt x="79480" y="10676"/>
                    </a:cubicBezTo>
                    <a:cubicBezTo>
                      <a:pt x="79195" y="10530"/>
                      <a:pt x="78846" y="10462"/>
                      <a:pt x="78393" y="10462"/>
                    </a:cubicBezTo>
                    <a:lnTo>
                      <a:pt x="78326" y="10462"/>
                    </a:lnTo>
                    <a:cubicBezTo>
                      <a:pt x="78006" y="10462"/>
                      <a:pt x="77692" y="10514"/>
                      <a:pt x="77400" y="10563"/>
                    </a:cubicBezTo>
                    <a:lnTo>
                      <a:pt x="77183" y="10597"/>
                    </a:lnTo>
                    <a:cubicBezTo>
                      <a:pt x="77020" y="10625"/>
                      <a:pt x="76863" y="10648"/>
                      <a:pt x="76707" y="10676"/>
                    </a:cubicBezTo>
                    <a:cubicBezTo>
                      <a:pt x="76466" y="10721"/>
                      <a:pt x="76224" y="10770"/>
                      <a:pt x="75983" y="10827"/>
                    </a:cubicBezTo>
                    <a:lnTo>
                      <a:pt x="75843" y="10861"/>
                    </a:lnTo>
                    <a:cubicBezTo>
                      <a:pt x="75597" y="10917"/>
                      <a:pt x="75356" y="10979"/>
                      <a:pt x="75114" y="11046"/>
                    </a:cubicBezTo>
                    <a:lnTo>
                      <a:pt x="74785" y="11135"/>
                    </a:lnTo>
                    <a:cubicBezTo>
                      <a:pt x="74650" y="11174"/>
                      <a:pt x="74516" y="11208"/>
                      <a:pt x="74381" y="11248"/>
                    </a:cubicBezTo>
                    <a:cubicBezTo>
                      <a:pt x="73882" y="11393"/>
                      <a:pt x="73450" y="11556"/>
                      <a:pt x="73052" y="11752"/>
                    </a:cubicBezTo>
                    <a:lnTo>
                      <a:pt x="72890" y="11830"/>
                    </a:lnTo>
                    <a:lnTo>
                      <a:pt x="72727" y="11908"/>
                    </a:lnTo>
                    <a:cubicBezTo>
                      <a:pt x="72778" y="11825"/>
                      <a:pt x="72812" y="11729"/>
                      <a:pt x="72856" y="11639"/>
                    </a:cubicBezTo>
                    <a:cubicBezTo>
                      <a:pt x="72902" y="11550"/>
                      <a:pt x="72946" y="11455"/>
                      <a:pt x="72985" y="11365"/>
                    </a:cubicBezTo>
                    <a:lnTo>
                      <a:pt x="73042" y="11253"/>
                    </a:lnTo>
                    <a:lnTo>
                      <a:pt x="73130" y="11046"/>
                    </a:lnTo>
                    <a:lnTo>
                      <a:pt x="73249" y="10793"/>
                    </a:lnTo>
                    <a:cubicBezTo>
                      <a:pt x="73394" y="10468"/>
                      <a:pt x="73562" y="10154"/>
                      <a:pt x="73725" y="9841"/>
                    </a:cubicBezTo>
                    <a:cubicBezTo>
                      <a:pt x="73836" y="9627"/>
                      <a:pt x="73949" y="9420"/>
                      <a:pt x="74056" y="9202"/>
                    </a:cubicBezTo>
                    <a:cubicBezTo>
                      <a:pt x="74157" y="9006"/>
                      <a:pt x="74247" y="8799"/>
                      <a:pt x="74341" y="8592"/>
                    </a:cubicBezTo>
                    <a:lnTo>
                      <a:pt x="74470" y="8305"/>
                    </a:lnTo>
                    <a:cubicBezTo>
                      <a:pt x="74532" y="8160"/>
                      <a:pt x="74604" y="8020"/>
                      <a:pt x="74677" y="7879"/>
                    </a:cubicBezTo>
                    <a:cubicBezTo>
                      <a:pt x="74744" y="7739"/>
                      <a:pt x="74818" y="7599"/>
                      <a:pt x="74885" y="7459"/>
                    </a:cubicBezTo>
                    <a:cubicBezTo>
                      <a:pt x="75047" y="7089"/>
                      <a:pt x="75148" y="6759"/>
                      <a:pt x="75188" y="6456"/>
                    </a:cubicBezTo>
                    <a:cubicBezTo>
                      <a:pt x="75232" y="6091"/>
                      <a:pt x="75271" y="5750"/>
                      <a:pt x="75255" y="5414"/>
                    </a:cubicBezTo>
                    <a:cubicBezTo>
                      <a:pt x="75232" y="5178"/>
                      <a:pt x="75160" y="4954"/>
                      <a:pt x="75081" y="4769"/>
                    </a:cubicBezTo>
                    <a:cubicBezTo>
                      <a:pt x="75020" y="4607"/>
                      <a:pt x="74919" y="4377"/>
                      <a:pt x="74744" y="4237"/>
                    </a:cubicBezTo>
                    <a:cubicBezTo>
                      <a:pt x="74723" y="4108"/>
                      <a:pt x="74638" y="3991"/>
                      <a:pt x="74516" y="3934"/>
                    </a:cubicBezTo>
                    <a:cubicBezTo>
                      <a:pt x="74201" y="3784"/>
                      <a:pt x="73955" y="3704"/>
                      <a:pt x="73709" y="3676"/>
                    </a:cubicBezTo>
                    <a:cubicBezTo>
                      <a:pt x="73608" y="3660"/>
                      <a:pt x="73512" y="3654"/>
                      <a:pt x="73417" y="3654"/>
                    </a:cubicBezTo>
                    <a:cubicBezTo>
                      <a:pt x="73198" y="3654"/>
                      <a:pt x="72969" y="3683"/>
                      <a:pt x="72672" y="3750"/>
                    </a:cubicBezTo>
                    <a:cubicBezTo>
                      <a:pt x="72391" y="3811"/>
                      <a:pt x="72100" y="3918"/>
                      <a:pt x="71780" y="4079"/>
                    </a:cubicBezTo>
                    <a:cubicBezTo>
                      <a:pt x="71578" y="4175"/>
                      <a:pt x="71433" y="4248"/>
                      <a:pt x="71299" y="4338"/>
                    </a:cubicBezTo>
                    <a:cubicBezTo>
                      <a:pt x="71164" y="4428"/>
                      <a:pt x="71046" y="4534"/>
                      <a:pt x="70929" y="4640"/>
                    </a:cubicBezTo>
                    <a:lnTo>
                      <a:pt x="70828" y="4730"/>
                    </a:lnTo>
                    <a:cubicBezTo>
                      <a:pt x="70598" y="4943"/>
                      <a:pt x="70363" y="5155"/>
                      <a:pt x="70150" y="5398"/>
                    </a:cubicBezTo>
                    <a:cubicBezTo>
                      <a:pt x="69909" y="5672"/>
                      <a:pt x="69708" y="5985"/>
                      <a:pt x="69506" y="6305"/>
                    </a:cubicBezTo>
                    <a:cubicBezTo>
                      <a:pt x="69338" y="6580"/>
                      <a:pt x="69186" y="6870"/>
                      <a:pt x="69069" y="7173"/>
                    </a:cubicBezTo>
                    <a:cubicBezTo>
                      <a:pt x="68922" y="7527"/>
                      <a:pt x="68827" y="7913"/>
                      <a:pt x="68749" y="8243"/>
                    </a:cubicBezTo>
                    <a:cubicBezTo>
                      <a:pt x="68653" y="8641"/>
                      <a:pt x="68598" y="9056"/>
                      <a:pt x="68547" y="9454"/>
                    </a:cubicBezTo>
                    <a:cubicBezTo>
                      <a:pt x="68490" y="9857"/>
                      <a:pt x="68446" y="10250"/>
                      <a:pt x="68407" y="10648"/>
                    </a:cubicBezTo>
                    <a:cubicBezTo>
                      <a:pt x="68356" y="11107"/>
                      <a:pt x="68351" y="11577"/>
                      <a:pt x="68345" y="12037"/>
                    </a:cubicBezTo>
                    <a:lnTo>
                      <a:pt x="68273" y="11959"/>
                    </a:lnTo>
                    <a:cubicBezTo>
                      <a:pt x="68244" y="11897"/>
                      <a:pt x="68205" y="11841"/>
                      <a:pt x="68161" y="11797"/>
                    </a:cubicBezTo>
                    <a:lnTo>
                      <a:pt x="67936" y="11572"/>
                    </a:lnTo>
                    <a:cubicBezTo>
                      <a:pt x="67774" y="11399"/>
                      <a:pt x="67611" y="11230"/>
                      <a:pt x="67437" y="11073"/>
                    </a:cubicBezTo>
                    <a:cubicBezTo>
                      <a:pt x="67207" y="10866"/>
                      <a:pt x="66956" y="10682"/>
                      <a:pt x="66708" y="10491"/>
                    </a:cubicBezTo>
                    <a:lnTo>
                      <a:pt x="66608" y="10418"/>
                    </a:lnTo>
                    <a:cubicBezTo>
                      <a:pt x="66345" y="10222"/>
                      <a:pt x="66082" y="10025"/>
                      <a:pt x="65829" y="9818"/>
                    </a:cubicBezTo>
                    <a:lnTo>
                      <a:pt x="65555" y="9594"/>
                    </a:lnTo>
                    <a:cubicBezTo>
                      <a:pt x="65397" y="9466"/>
                      <a:pt x="65241" y="9337"/>
                      <a:pt x="65078" y="9213"/>
                    </a:cubicBezTo>
                    <a:cubicBezTo>
                      <a:pt x="64618" y="8849"/>
                      <a:pt x="64098" y="8507"/>
                      <a:pt x="63397" y="8114"/>
                    </a:cubicBezTo>
                    <a:cubicBezTo>
                      <a:pt x="63056" y="7919"/>
                      <a:pt x="62707" y="7739"/>
                      <a:pt x="62360" y="7560"/>
                    </a:cubicBezTo>
                    <a:cubicBezTo>
                      <a:pt x="62120" y="7436"/>
                      <a:pt x="61884" y="7314"/>
                      <a:pt x="61644" y="7190"/>
                    </a:cubicBezTo>
                    <a:cubicBezTo>
                      <a:pt x="61497" y="7106"/>
                      <a:pt x="61352" y="7022"/>
                      <a:pt x="61206" y="6944"/>
                    </a:cubicBezTo>
                    <a:cubicBezTo>
                      <a:pt x="60920" y="6781"/>
                      <a:pt x="60635" y="6619"/>
                      <a:pt x="60343" y="6473"/>
                    </a:cubicBezTo>
                    <a:cubicBezTo>
                      <a:pt x="59917" y="6265"/>
                      <a:pt x="59497" y="6063"/>
                      <a:pt x="59076" y="5862"/>
                    </a:cubicBezTo>
                    <a:cubicBezTo>
                      <a:pt x="58982" y="5722"/>
                      <a:pt x="58830" y="5633"/>
                      <a:pt x="58690" y="5548"/>
                    </a:cubicBezTo>
                    <a:cubicBezTo>
                      <a:pt x="58561" y="5470"/>
                      <a:pt x="58483" y="5437"/>
                      <a:pt x="58404" y="5398"/>
                    </a:cubicBezTo>
                    <a:lnTo>
                      <a:pt x="58326" y="5357"/>
                    </a:lnTo>
                    <a:cubicBezTo>
                      <a:pt x="58225" y="5307"/>
                      <a:pt x="58124" y="5256"/>
                      <a:pt x="58018" y="5207"/>
                    </a:cubicBezTo>
                    <a:lnTo>
                      <a:pt x="57940" y="5173"/>
                    </a:lnTo>
                    <a:cubicBezTo>
                      <a:pt x="57692" y="5055"/>
                      <a:pt x="57435" y="4948"/>
                      <a:pt x="57177" y="4847"/>
                    </a:cubicBezTo>
                    <a:lnTo>
                      <a:pt x="57065" y="4803"/>
                    </a:lnTo>
                    <a:cubicBezTo>
                      <a:pt x="56790" y="4691"/>
                      <a:pt x="56510" y="4601"/>
                      <a:pt x="56236" y="4506"/>
                    </a:cubicBezTo>
                    <a:lnTo>
                      <a:pt x="56168" y="4483"/>
                    </a:lnTo>
                    <a:cubicBezTo>
                      <a:pt x="56011" y="4428"/>
                      <a:pt x="55848" y="4377"/>
                      <a:pt x="55692" y="4332"/>
                    </a:cubicBezTo>
                    <a:cubicBezTo>
                      <a:pt x="55669" y="4315"/>
                      <a:pt x="55641" y="4299"/>
                      <a:pt x="55613" y="4281"/>
                    </a:cubicBezTo>
                    <a:cubicBezTo>
                      <a:pt x="55423" y="4175"/>
                      <a:pt x="55243" y="4108"/>
                      <a:pt x="55070" y="4053"/>
                    </a:cubicBezTo>
                    <a:cubicBezTo>
                      <a:pt x="54784" y="3952"/>
                      <a:pt x="54487" y="3878"/>
                      <a:pt x="54195" y="3800"/>
                    </a:cubicBezTo>
                    <a:cubicBezTo>
                      <a:pt x="53871" y="3716"/>
                      <a:pt x="53540" y="3654"/>
                      <a:pt x="53210" y="3587"/>
                    </a:cubicBezTo>
                    <a:lnTo>
                      <a:pt x="53080" y="3564"/>
                    </a:lnTo>
                    <a:cubicBezTo>
                      <a:pt x="52750" y="3497"/>
                      <a:pt x="52408" y="3464"/>
                      <a:pt x="52056" y="3430"/>
                    </a:cubicBezTo>
                    <a:lnTo>
                      <a:pt x="51769" y="3402"/>
                    </a:lnTo>
                    <a:cubicBezTo>
                      <a:pt x="51489" y="3373"/>
                      <a:pt x="51208" y="3347"/>
                      <a:pt x="50934" y="3347"/>
                    </a:cubicBezTo>
                    <a:lnTo>
                      <a:pt x="50856" y="3352"/>
                    </a:lnTo>
                    <a:cubicBezTo>
                      <a:pt x="50766" y="3352"/>
                      <a:pt x="50677" y="3386"/>
                      <a:pt x="50592" y="3441"/>
                    </a:cubicBezTo>
                    <a:cubicBezTo>
                      <a:pt x="50318" y="3419"/>
                      <a:pt x="50038" y="3407"/>
                      <a:pt x="49757" y="3396"/>
                    </a:cubicBezTo>
                    <a:cubicBezTo>
                      <a:pt x="49410" y="3380"/>
                      <a:pt x="49069" y="3373"/>
                      <a:pt x="48727" y="3373"/>
                    </a:cubicBezTo>
                    <a:cubicBezTo>
                      <a:pt x="48575" y="3334"/>
                      <a:pt x="48451" y="3306"/>
                      <a:pt x="48329" y="3279"/>
                    </a:cubicBezTo>
                    <a:lnTo>
                      <a:pt x="48200" y="3251"/>
                    </a:lnTo>
                    <a:cubicBezTo>
                      <a:pt x="47718" y="3138"/>
                      <a:pt x="47214" y="3133"/>
                      <a:pt x="46726" y="3127"/>
                    </a:cubicBezTo>
                    <a:lnTo>
                      <a:pt x="46496" y="3122"/>
                    </a:lnTo>
                    <a:lnTo>
                      <a:pt x="46351" y="3122"/>
                    </a:lnTo>
                    <a:cubicBezTo>
                      <a:pt x="45790" y="3122"/>
                      <a:pt x="45230" y="3178"/>
                      <a:pt x="44675" y="3285"/>
                    </a:cubicBezTo>
                    <a:cubicBezTo>
                      <a:pt x="44154" y="3386"/>
                      <a:pt x="43638" y="3536"/>
                      <a:pt x="43139" y="3683"/>
                    </a:cubicBezTo>
                    <a:lnTo>
                      <a:pt x="42887" y="3755"/>
                    </a:lnTo>
                    <a:cubicBezTo>
                      <a:pt x="42601" y="3839"/>
                      <a:pt x="42316" y="3923"/>
                      <a:pt x="42036" y="4007"/>
                    </a:cubicBezTo>
                    <a:lnTo>
                      <a:pt x="41845" y="4063"/>
                    </a:lnTo>
                    <a:lnTo>
                      <a:pt x="41659" y="4120"/>
                    </a:lnTo>
                    <a:lnTo>
                      <a:pt x="41587" y="4141"/>
                    </a:lnTo>
                    <a:cubicBezTo>
                      <a:pt x="41419" y="4192"/>
                      <a:pt x="41229" y="4248"/>
                      <a:pt x="41128" y="4400"/>
                    </a:cubicBezTo>
                    <a:lnTo>
                      <a:pt x="41083" y="4456"/>
                    </a:lnTo>
                    <a:lnTo>
                      <a:pt x="40718" y="4517"/>
                    </a:lnTo>
                    <a:cubicBezTo>
                      <a:pt x="40107" y="4617"/>
                      <a:pt x="39447" y="4831"/>
                      <a:pt x="38640" y="5184"/>
                    </a:cubicBezTo>
                    <a:cubicBezTo>
                      <a:pt x="38012" y="5458"/>
                      <a:pt x="37402" y="5773"/>
                      <a:pt x="36825" y="6120"/>
                    </a:cubicBezTo>
                    <a:cubicBezTo>
                      <a:pt x="36202" y="6490"/>
                      <a:pt x="35630" y="6927"/>
                      <a:pt x="35121" y="7426"/>
                    </a:cubicBezTo>
                    <a:cubicBezTo>
                      <a:pt x="34880" y="7656"/>
                      <a:pt x="34644" y="7886"/>
                      <a:pt x="34425" y="8132"/>
                    </a:cubicBezTo>
                    <a:cubicBezTo>
                      <a:pt x="34280" y="8294"/>
                      <a:pt x="34151" y="8457"/>
                      <a:pt x="34034" y="8636"/>
                    </a:cubicBezTo>
                    <a:cubicBezTo>
                      <a:pt x="33921" y="8569"/>
                      <a:pt x="33798" y="8507"/>
                      <a:pt x="33675" y="8445"/>
                    </a:cubicBezTo>
                    <a:cubicBezTo>
                      <a:pt x="33585" y="8406"/>
                      <a:pt x="33501" y="8367"/>
                      <a:pt x="33411" y="8328"/>
                    </a:cubicBezTo>
                    <a:cubicBezTo>
                      <a:pt x="33328" y="8294"/>
                      <a:pt x="33243" y="8255"/>
                      <a:pt x="33165" y="8222"/>
                    </a:cubicBezTo>
                    <a:cubicBezTo>
                      <a:pt x="32868" y="8042"/>
                      <a:pt x="32604" y="7818"/>
                      <a:pt x="32363" y="7605"/>
                    </a:cubicBezTo>
                    <a:cubicBezTo>
                      <a:pt x="32134" y="7387"/>
                      <a:pt x="31916" y="7162"/>
                      <a:pt x="31696" y="6932"/>
                    </a:cubicBezTo>
                    <a:cubicBezTo>
                      <a:pt x="31484" y="6720"/>
                      <a:pt x="31293" y="6479"/>
                      <a:pt x="31114" y="6243"/>
                    </a:cubicBezTo>
                    <a:lnTo>
                      <a:pt x="31058" y="6171"/>
                    </a:lnTo>
                    <a:lnTo>
                      <a:pt x="30861" y="5923"/>
                    </a:lnTo>
                    <a:cubicBezTo>
                      <a:pt x="30530" y="5492"/>
                      <a:pt x="30189" y="5049"/>
                      <a:pt x="29797" y="4646"/>
                    </a:cubicBezTo>
                    <a:cubicBezTo>
                      <a:pt x="29309" y="4136"/>
                      <a:pt x="28755" y="3676"/>
                      <a:pt x="28228" y="3256"/>
                    </a:cubicBezTo>
                    <a:cubicBezTo>
                      <a:pt x="27941" y="3026"/>
                      <a:pt x="27695" y="2842"/>
                      <a:pt x="27432" y="2690"/>
                    </a:cubicBezTo>
                    <a:lnTo>
                      <a:pt x="27186" y="2556"/>
                    </a:lnTo>
                    <a:cubicBezTo>
                      <a:pt x="26989" y="2449"/>
                      <a:pt x="26798" y="2349"/>
                      <a:pt x="26619" y="2225"/>
                    </a:cubicBezTo>
                    <a:cubicBezTo>
                      <a:pt x="26457" y="2113"/>
                      <a:pt x="26306" y="1989"/>
                      <a:pt x="26154" y="1872"/>
                    </a:cubicBezTo>
                    <a:cubicBezTo>
                      <a:pt x="26014" y="1760"/>
                      <a:pt x="25874" y="1648"/>
                      <a:pt x="25722" y="1547"/>
                    </a:cubicBezTo>
                    <a:cubicBezTo>
                      <a:pt x="25639" y="1485"/>
                      <a:pt x="25554" y="1430"/>
                      <a:pt x="25471" y="1374"/>
                    </a:cubicBezTo>
                    <a:cubicBezTo>
                      <a:pt x="25375" y="1312"/>
                      <a:pt x="25280" y="1250"/>
                      <a:pt x="25191" y="1183"/>
                    </a:cubicBezTo>
                    <a:cubicBezTo>
                      <a:pt x="25106" y="1121"/>
                      <a:pt x="25023" y="1053"/>
                      <a:pt x="24938" y="993"/>
                    </a:cubicBezTo>
                    <a:cubicBezTo>
                      <a:pt x="24855" y="926"/>
                      <a:pt x="24770" y="864"/>
                      <a:pt x="24680" y="797"/>
                    </a:cubicBezTo>
                    <a:cubicBezTo>
                      <a:pt x="24356" y="567"/>
                      <a:pt x="23974" y="398"/>
                      <a:pt x="23436" y="259"/>
                    </a:cubicBezTo>
                    <a:cubicBezTo>
                      <a:pt x="23140" y="186"/>
                      <a:pt x="22910" y="140"/>
                      <a:pt x="22691" y="124"/>
                    </a:cubicBezTo>
                    <a:lnTo>
                      <a:pt x="22590" y="124"/>
                    </a:lnTo>
                    <a:cubicBezTo>
                      <a:pt x="22489" y="124"/>
                      <a:pt x="22383" y="135"/>
                      <a:pt x="22266" y="158"/>
                    </a:cubicBezTo>
                    <a:cubicBezTo>
                      <a:pt x="22187" y="107"/>
                      <a:pt x="22091" y="73"/>
                      <a:pt x="21951" y="51"/>
                    </a:cubicBezTo>
                    <a:cubicBezTo>
                      <a:pt x="21795" y="18"/>
                      <a:pt x="21638" y="0"/>
                      <a:pt x="21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gf3ea9f085e_0_1646"/>
              <p:cNvSpPr/>
              <p:nvPr/>
            </p:nvSpPr>
            <p:spPr>
              <a:xfrm>
                <a:off x="3852900" y="1054175"/>
                <a:ext cx="97800" cy="373875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14955" extrusionOk="0">
                    <a:moveTo>
                      <a:pt x="197" y="4439"/>
                    </a:moveTo>
                    <a:lnTo>
                      <a:pt x="197" y="4439"/>
                    </a:lnTo>
                    <a:cubicBezTo>
                      <a:pt x="194" y="4463"/>
                      <a:pt x="190" y="4490"/>
                      <a:pt x="187" y="4516"/>
                    </a:cubicBezTo>
                    <a:lnTo>
                      <a:pt x="187" y="4516"/>
                    </a:lnTo>
                    <a:cubicBezTo>
                      <a:pt x="188" y="4491"/>
                      <a:pt x="193" y="4463"/>
                      <a:pt x="197" y="4439"/>
                    </a:cubicBezTo>
                    <a:close/>
                    <a:moveTo>
                      <a:pt x="184" y="4532"/>
                    </a:moveTo>
                    <a:cubicBezTo>
                      <a:pt x="180" y="4542"/>
                      <a:pt x="180" y="4552"/>
                      <a:pt x="180" y="4562"/>
                    </a:cubicBezTo>
                    <a:cubicBezTo>
                      <a:pt x="181" y="4553"/>
                      <a:pt x="183" y="4543"/>
                      <a:pt x="184" y="4532"/>
                    </a:cubicBezTo>
                    <a:close/>
                    <a:moveTo>
                      <a:pt x="3215" y="7836"/>
                    </a:moveTo>
                    <a:cubicBezTo>
                      <a:pt x="3208" y="7886"/>
                      <a:pt x="3202" y="7935"/>
                      <a:pt x="3195" y="7985"/>
                    </a:cubicBezTo>
                    <a:cubicBezTo>
                      <a:pt x="3204" y="7939"/>
                      <a:pt x="3210" y="7888"/>
                      <a:pt x="3215" y="7836"/>
                    </a:cubicBezTo>
                    <a:close/>
                    <a:moveTo>
                      <a:pt x="1385" y="0"/>
                    </a:moveTo>
                    <a:cubicBezTo>
                      <a:pt x="1217" y="0"/>
                      <a:pt x="1066" y="117"/>
                      <a:pt x="1015" y="286"/>
                    </a:cubicBezTo>
                    <a:cubicBezTo>
                      <a:pt x="808" y="947"/>
                      <a:pt x="718" y="1637"/>
                      <a:pt x="567" y="2315"/>
                    </a:cubicBezTo>
                    <a:cubicBezTo>
                      <a:pt x="482" y="2667"/>
                      <a:pt x="404" y="3027"/>
                      <a:pt x="342" y="3379"/>
                    </a:cubicBezTo>
                    <a:cubicBezTo>
                      <a:pt x="281" y="3727"/>
                      <a:pt x="242" y="4074"/>
                      <a:pt x="197" y="4421"/>
                    </a:cubicBezTo>
                    <a:cubicBezTo>
                      <a:pt x="192" y="4451"/>
                      <a:pt x="188" y="4486"/>
                      <a:pt x="187" y="4517"/>
                    </a:cubicBezTo>
                    <a:lnTo>
                      <a:pt x="187" y="4517"/>
                    </a:lnTo>
                    <a:cubicBezTo>
                      <a:pt x="186" y="4522"/>
                      <a:pt x="185" y="4527"/>
                      <a:pt x="184" y="4532"/>
                    </a:cubicBezTo>
                    <a:lnTo>
                      <a:pt x="184" y="4532"/>
                    </a:lnTo>
                    <a:cubicBezTo>
                      <a:pt x="185" y="4531"/>
                      <a:pt x="186" y="4530"/>
                      <a:pt x="186" y="4529"/>
                    </a:cubicBezTo>
                    <a:lnTo>
                      <a:pt x="186" y="4529"/>
                    </a:lnTo>
                    <a:cubicBezTo>
                      <a:pt x="141" y="4865"/>
                      <a:pt x="102" y="5207"/>
                      <a:pt x="73" y="5543"/>
                    </a:cubicBezTo>
                    <a:cubicBezTo>
                      <a:pt x="45" y="5879"/>
                      <a:pt x="40" y="6215"/>
                      <a:pt x="29" y="6552"/>
                    </a:cubicBezTo>
                    <a:cubicBezTo>
                      <a:pt x="24" y="6870"/>
                      <a:pt x="18" y="7190"/>
                      <a:pt x="12" y="7515"/>
                    </a:cubicBezTo>
                    <a:cubicBezTo>
                      <a:pt x="1" y="7840"/>
                      <a:pt x="12" y="8165"/>
                      <a:pt x="18" y="8490"/>
                    </a:cubicBezTo>
                    <a:cubicBezTo>
                      <a:pt x="29" y="8799"/>
                      <a:pt x="57" y="9112"/>
                      <a:pt x="68" y="9420"/>
                    </a:cubicBezTo>
                    <a:cubicBezTo>
                      <a:pt x="91" y="9740"/>
                      <a:pt x="102" y="10059"/>
                      <a:pt x="125" y="10379"/>
                    </a:cubicBezTo>
                    <a:cubicBezTo>
                      <a:pt x="164" y="10995"/>
                      <a:pt x="231" y="11606"/>
                      <a:pt x="326" y="12216"/>
                    </a:cubicBezTo>
                    <a:cubicBezTo>
                      <a:pt x="354" y="12480"/>
                      <a:pt x="381" y="12749"/>
                      <a:pt x="415" y="13013"/>
                    </a:cubicBezTo>
                    <a:cubicBezTo>
                      <a:pt x="455" y="13315"/>
                      <a:pt x="472" y="13623"/>
                      <a:pt x="489" y="13926"/>
                    </a:cubicBezTo>
                    <a:cubicBezTo>
                      <a:pt x="494" y="13998"/>
                      <a:pt x="500" y="14071"/>
                      <a:pt x="511" y="14145"/>
                    </a:cubicBezTo>
                    <a:cubicBezTo>
                      <a:pt x="516" y="14223"/>
                      <a:pt x="528" y="14296"/>
                      <a:pt x="539" y="14374"/>
                    </a:cubicBezTo>
                    <a:cubicBezTo>
                      <a:pt x="550" y="14458"/>
                      <a:pt x="583" y="14515"/>
                      <a:pt x="617" y="14593"/>
                    </a:cubicBezTo>
                    <a:cubicBezTo>
                      <a:pt x="684" y="14761"/>
                      <a:pt x="852" y="14912"/>
                      <a:pt x="1032" y="14940"/>
                    </a:cubicBezTo>
                    <a:cubicBezTo>
                      <a:pt x="1093" y="14948"/>
                      <a:pt x="1151" y="14954"/>
                      <a:pt x="1207" y="14954"/>
                    </a:cubicBezTo>
                    <a:cubicBezTo>
                      <a:pt x="1306" y="14954"/>
                      <a:pt x="1401" y="14935"/>
                      <a:pt x="1498" y="14878"/>
                    </a:cubicBezTo>
                    <a:cubicBezTo>
                      <a:pt x="1625" y="14805"/>
                      <a:pt x="1710" y="14688"/>
                      <a:pt x="1794" y="14570"/>
                    </a:cubicBezTo>
                    <a:cubicBezTo>
                      <a:pt x="1894" y="14425"/>
                      <a:pt x="1956" y="14239"/>
                      <a:pt x="2013" y="14071"/>
                    </a:cubicBezTo>
                    <a:cubicBezTo>
                      <a:pt x="2041" y="13993"/>
                      <a:pt x="2063" y="13915"/>
                      <a:pt x="2085" y="13830"/>
                    </a:cubicBezTo>
                    <a:cubicBezTo>
                      <a:pt x="2137" y="13657"/>
                      <a:pt x="2163" y="13483"/>
                      <a:pt x="2204" y="13310"/>
                    </a:cubicBezTo>
                    <a:cubicBezTo>
                      <a:pt x="2271" y="12974"/>
                      <a:pt x="2344" y="12648"/>
                      <a:pt x="2399" y="12317"/>
                    </a:cubicBezTo>
                    <a:cubicBezTo>
                      <a:pt x="2461" y="11970"/>
                      <a:pt x="2512" y="11623"/>
                      <a:pt x="2579" y="11275"/>
                    </a:cubicBezTo>
                    <a:cubicBezTo>
                      <a:pt x="2708" y="10641"/>
                      <a:pt x="2843" y="10015"/>
                      <a:pt x="2970" y="9387"/>
                    </a:cubicBezTo>
                    <a:cubicBezTo>
                      <a:pt x="3078" y="8866"/>
                      <a:pt x="3151" y="8334"/>
                      <a:pt x="3218" y="7806"/>
                    </a:cubicBezTo>
                    <a:lnTo>
                      <a:pt x="3218" y="7806"/>
                    </a:lnTo>
                    <a:cubicBezTo>
                      <a:pt x="3217" y="7816"/>
                      <a:pt x="3216" y="7826"/>
                      <a:pt x="3215" y="7836"/>
                    </a:cubicBezTo>
                    <a:lnTo>
                      <a:pt x="3215" y="7836"/>
                    </a:lnTo>
                    <a:cubicBezTo>
                      <a:pt x="3305" y="7174"/>
                      <a:pt x="3401" y="6512"/>
                      <a:pt x="3453" y="5840"/>
                    </a:cubicBezTo>
                    <a:cubicBezTo>
                      <a:pt x="3481" y="5497"/>
                      <a:pt x="3492" y="5150"/>
                      <a:pt x="3520" y="4809"/>
                    </a:cubicBezTo>
                    <a:cubicBezTo>
                      <a:pt x="3537" y="4635"/>
                      <a:pt x="3554" y="4462"/>
                      <a:pt x="3570" y="4287"/>
                    </a:cubicBezTo>
                    <a:lnTo>
                      <a:pt x="3604" y="4253"/>
                    </a:lnTo>
                    <a:cubicBezTo>
                      <a:pt x="3717" y="4141"/>
                      <a:pt x="3756" y="4012"/>
                      <a:pt x="3767" y="3862"/>
                    </a:cubicBezTo>
                    <a:cubicBezTo>
                      <a:pt x="3800" y="3419"/>
                      <a:pt x="3867" y="2982"/>
                      <a:pt x="3896" y="2538"/>
                    </a:cubicBezTo>
                    <a:cubicBezTo>
                      <a:pt x="3912" y="2359"/>
                      <a:pt x="3906" y="2175"/>
                      <a:pt x="3890" y="1990"/>
                    </a:cubicBezTo>
                    <a:cubicBezTo>
                      <a:pt x="3878" y="1731"/>
                      <a:pt x="3857" y="1469"/>
                      <a:pt x="3800" y="1216"/>
                    </a:cubicBezTo>
                    <a:cubicBezTo>
                      <a:pt x="3738" y="953"/>
                      <a:pt x="3475" y="785"/>
                      <a:pt x="3218" y="774"/>
                    </a:cubicBezTo>
                    <a:lnTo>
                      <a:pt x="3206" y="774"/>
                    </a:lnTo>
                    <a:cubicBezTo>
                      <a:pt x="3172" y="774"/>
                      <a:pt x="3138" y="774"/>
                      <a:pt x="3099" y="785"/>
                    </a:cubicBezTo>
                    <a:lnTo>
                      <a:pt x="3099" y="779"/>
                    </a:lnTo>
                    <a:cubicBezTo>
                      <a:pt x="3011" y="639"/>
                      <a:pt x="2910" y="510"/>
                      <a:pt x="2802" y="381"/>
                    </a:cubicBezTo>
                    <a:cubicBezTo>
                      <a:pt x="2735" y="298"/>
                      <a:pt x="2652" y="230"/>
                      <a:pt x="2561" y="174"/>
                    </a:cubicBezTo>
                    <a:cubicBezTo>
                      <a:pt x="2457" y="116"/>
                      <a:pt x="2353" y="93"/>
                      <a:pt x="2245" y="93"/>
                    </a:cubicBezTo>
                    <a:cubicBezTo>
                      <a:pt x="2185" y="93"/>
                      <a:pt x="2125" y="100"/>
                      <a:pt x="2063" y="112"/>
                    </a:cubicBezTo>
                    <a:cubicBezTo>
                      <a:pt x="1940" y="135"/>
                      <a:pt x="1839" y="185"/>
                      <a:pt x="1744" y="259"/>
                    </a:cubicBezTo>
                    <a:cubicBezTo>
                      <a:pt x="1705" y="146"/>
                      <a:pt x="1609" y="50"/>
                      <a:pt x="1486" y="17"/>
                    </a:cubicBezTo>
                    <a:cubicBezTo>
                      <a:pt x="1452" y="6"/>
                      <a:pt x="1418" y="0"/>
                      <a:pt x="13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gf3ea9f085e_0_1646"/>
              <p:cNvSpPr/>
              <p:nvPr/>
            </p:nvSpPr>
            <p:spPr>
              <a:xfrm>
                <a:off x="5214500" y="1638500"/>
                <a:ext cx="164500" cy="157950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318" extrusionOk="0">
                    <a:moveTo>
                      <a:pt x="5985" y="1"/>
                    </a:moveTo>
                    <a:cubicBezTo>
                      <a:pt x="5962" y="1"/>
                      <a:pt x="5946" y="6"/>
                      <a:pt x="5923" y="6"/>
                    </a:cubicBezTo>
                    <a:cubicBezTo>
                      <a:pt x="5677" y="34"/>
                      <a:pt x="5430" y="45"/>
                      <a:pt x="5184" y="63"/>
                    </a:cubicBezTo>
                    <a:cubicBezTo>
                      <a:pt x="4920" y="73"/>
                      <a:pt x="4674" y="107"/>
                      <a:pt x="4421" y="169"/>
                    </a:cubicBezTo>
                    <a:cubicBezTo>
                      <a:pt x="4180" y="220"/>
                      <a:pt x="3950" y="348"/>
                      <a:pt x="3771" y="510"/>
                    </a:cubicBezTo>
                    <a:cubicBezTo>
                      <a:pt x="3531" y="724"/>
                      <a:pt x="3301" y="965"/>
                      <a:pt x="3166" y="1262"/>
                    </a:cubicBezTo>
                    <a:cubicBezTo>
                      <a:pt x="3042" y="1547"/>
                      <a:pt x="3016" y="1873"/>
                      <a:pt x="2987" y="2181"/>
                    </a:cubicBezTo>
                    <a:cubicBezTo>
                      <a:pt x="2959" y="2405"/>
                      <a:pt x="2915" y="2623"/>
                      <a:pt x="2858" y="2843"/>
                    </a:cubicBezTo>
                    <a:cubicBezTo>
                      <a:pt x="2768" y="3099"/>
                      <a:pt x="2656" y="3347"/>
                      <a:pt x="2517" y="3582"/>
                    </a:cubicBezTo>
                    <a:cubicBezTo>
                      <a:pt x="2320" y="3878"/>
                      <a:pt x="2096" y="4154"/>
                      <a:pt x="1844" y="4400"/>
                    </a:cubicBezTo>
                    <a:cubicBezTo>
                      <a:pt x="1731" y="4495"/>
                      <a:pt x="1620" y="4573"/>
                      <a:pt x="1496" y="4646"/>
                    </a:cubicBezTo>
                    <a:cubicBezTo>
                      <a:pt x="1166" y="4809"/>
                      <a:pt x="818" y="4933"/>
                      <a:pt x="466" y="5021"/>
                    </a:cubicBezTo>
                    <a:cubicBezTo>
                      <a:pt x="179" y="5089"/>
                      <a:pt x="0" y="5432"/>
                      <a:pt x="28" y="5706"/>
                    </a:cubicBezTo>
                    <a:cubicBezTo>
                      <a:pt x="61" y="6070"/>
                      <a:pt x="367" y="6317"/>
                      <a:pt x="718" y="6317"/>
                    </a:cubicBezTo>
                    <a:cubicBezTo>
                      <a:pt x="729" y="6317"/>
                      <a:pt x="740" y="6317"/>
                      <a:pt x="751" y="6316"/>
                    </a:cubicBezTo>
                    <a:cubicBezTo>
                      <a:pt x="998" y="6299"/>
                      <a:pt x="1239" y="6232"/>
                      <a:pt x="1462" y="6143"/>
                    </a:cubicBezTo>
                    <a:cubicBezTo>
                      <a:pt x="1720" y="6042"/>
                      <a:pt x="1979" y="5936"/>
                      <a:pt x="2225" y="5807"/>
                    </a:cubicBezTo>
                    <a:cubicBezTo>
                      <a:pt x="2662" y="5571"/>
                      <a:pt x="3016" y="5184"/>
                      <a:pt x="3324" y="4798"/>
                    </a:cubicBezTo>
                    <a:cubicBezTo>
                      <a:pt x="3867" y="4097"/>
                      <a:pt x="4237" y="3268"/>
                      <a:pt x="4315" y="2383"/>
                    </a:cubicBezTo>
                    <a:cubicBezTo>
                      <a:pt x="4332" y="2186"/>
                      <a:pt x="4343" y="1985"/>
                      <a:pt x="4387" y="1794"/>
                    </a:cubicBezTo>
                    <a:cubicBezTo>
                      <a:pt x="4399" y="1760"/>
                      <a:pt x="4410" y="1738"/>
                      <a:pt x="4428" y="1710"/>
                    </a:cubicBezTo>
                    <a:cubicBezTo>
                      <a:pt x="4488" y="1625"/>
                      <a:pt x="4555" y="1547"/>
                      <a:pt x="4629" y="1475"/>
                    </a:cubicBezTo>
                    <a:cubicBezTo>
                      <a:pt x="4663" y="1447"/>
                      <a:pt x="4702" y="1418"/>
                      <a:pt x="4741" y="1390"/>
                    </a:cubicBezTo>
                    <a:cubicBezTo>
                      <a:pt x="4842" y="1351"/>
                      <a:pt x="4937" y="1323"/>
                      <a:pt x="5038" y="1296"/>
                    </a:cubicBezTo>
                    <a:cubicBezTo>
                      <a:pt x="5362" y="1234"/>
                      <a:pt x="5693" y="1200"/>
                      <a:pt x="6024" y="1167"/>
                    </a:cubicBezTo>
                    <a:cubicBezTo>
                      <a:pt x="6337" y="1128"/>
                      <a:pt x="6580" y="852"/>
                      <a:pt x="6551" y="533"/>
                    </a:cubicBezTo>
                    <a:cubicBezTo>
                      <a:pt x="6528" y="241"/>
                      <a:pt x="6270" y="1"/>
                      <a:pt x="5985" y="1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gf3ea9f085e_0_1646"/>
              <p:cNvSpPr/>
              <p:nvPr/>
            </p:nvSpPr>
            <p:spPr>
              <a:xfrm>
                <a:off x="5138700" y="1763050"/>
                <a:ext cx="255125" cy="88575"/>
              </a:xfrm>
              <a:custGeom>
                <a:avLst/>
                <a:gdLst/>
                <a:ahLst/>
                <a:cxnLst/>
                <a:rect l="l" t="t" r="r" b="b"/>
                <a:pathLst>
                  <a:path w="10205" h="3543" extrusionOk="0">
                    <a:moveTo>
                      <a:pt x="9544" y="0"/>
                    </a:moveTo>
                    <a:cubicBezTo>
                      <a:pt x="9415" y="0"/>
                      <a:pt x="9286" y="34"/>
                      <a:pt x="9174" y="107"/>
                    </a:cubicBezTo>
                    <a:cubicBezTo>
                      <a:pt x="8322" y="657"/>
                      <a:pt x="7442" y="1183"/>
                      <a:pt x="6540" y="1660"/>
                    </a:cubicBezTo>
                    <a:cubicBezTo>
                      <a:pt x="6142" y="1850"/>
                      <a:pt x="5727" y="1984"/>
                      <a:pt x="5296" y="2090"/>
                    </a:cubicBezTo>
                    <a:cubicBezTo>
                      <a:pt x="5078" y="2136"/>
                      <a:pt x="4859" y="2175"/>
                      <a:pt x="4641" y="2203"/>
                    </a:cubicBezTo>
                    <a:cubicBezTo>
                      <a:pt x="4393" y="2237"/>
                      <a:pt x="4147" y="2237"/>
                      <a:pt x="3906" y="2237"/>
                    </a:cubicBezTo>
                    <a:cubicBezTo>
                      <a:pt x="3810" y="2235"/>
                      <a:pt x="3714" y="2234"/>
                      <a:pt x="3619" y="2234"/>
                    </a:cubicBezTo>
                    <a:cubicBezTo>
                      <a:pt x="3454" y="2234"/>
                      <a:pt x="3291" y="2237"/>
                      <a:pt x="3128" y="2248"/>
                    </a:cubicBezTo>
                    <a:cubicBezTo>
                      <a:pt x="2970" y="2255"/>
                      <a:pt x="2812" y="2263"/>
                      <a:pt x="2654" y="2263"/>
                    </a:cubicBezTo>
                    <a:cubicBezTo>
                      <a:pt x="2588" y="2263"/>
                      <a:pt x="2521" y="2262"/>
                      <a:pt x="2455" y="2258"/>
                    </a:cubicBezTo>
                    <a:cubicBezTo>
                      <a:pt x="2248" y="2248"/>
                      <a:pt x="2040" y="2232"/>
                      <a:pt x="1838" y="2209"/>
                    </a:cubicBezTo>
                    <a:cubicBezTo>
                      <a:pt x="1586" y="2186"/>
                      <a:pt x="1317" y="2170"/>
                      <a:pt x="1065" y="2113"/>
                    </a:cubicBezTo>
                    <a:cubicBezTo>
                      <a:pt x="964" y="2069"/>
                      <a:pt x="875" y="2012"/>
                      <a:pt x="785" y="1956"/>
                    </a:cubicBezTo>
                    <a:cubicBezTo>
                      <a:pt x="728" y="1919"/>
                      <a:pt x="654" y="1904"/>
                      <a:pt x="579" y="1904"/>
                    </a:cubicBezTo>
                    <a:cubicBezTo>
                      <a:pt x="506" y="1904"/>
                      <a:pt x="434" y="1918"/>
                      <a:pt x="376" y="1940"/>
                    </a:cubicBezTo>
                    <a:cubicBezTo>
                      <a:pt x="236" y="1984"/>
                      <a:pt x="123" y="2090"/>
                      <a:pt x="63" y="2219"/>
                    </a:cubicBezTo>
                    <a:cubicBezTo>
                      <a:pt x="6" y="2349"/>
                      <a:pt x="1" y="2501"/>
                      <a:pt x="45" y="2628"/>
                    </a:cubicBezTo>
                    <a:cubicBezTo>
                      <a:pt x="102" y="2780"/>
                      <a:pt x="203" y="2858"/>
                      <a:pt x="332" y="2943"/>
                    </a:cubicBezTo>
                    <a:cubicBezTo>
                      <a:pt x="438" y="3005"/>
                      <a:pt x="539" y="3065"/>
                      <a:pt x="645" y="3122"/>
                    </a:cubicBezTo>
                    <a:cubicBezTo>
                      <a:pt x="751" y="3178"/>
                      <a:pt x="886" y="3200"/>
                      <a:pt x="1004" y="3233"/>
                    </a:cubicBezTo>
                    <a:cubicBezTo>
                      <a:pt x="1059" y="3251"/>
                      <a:pt x="1116" y="3267"/>
                      <a:pt x="1178" y="3279"/>
                    </a:cubicBezTo>
                    <a:cubicBezTo>
                      <a:pt x="1424" y="3352"/>
                      <a:pt x="1687" y="3380"/>
                      <a:pt x="1946" y="3424"/>
                    </a:cubicBezTo>
                    <a:cubicBezTo>
                      <a:pt x="2231" y="3469"/>
                      <a:pt x="2505" y="3509"/>
                      <a:pt x="2786" y="3520"/>
                    </a:cubicBezTo>
                    <a:cubicBezTo>
                      <a:pt x="2853" y="3523"/>
                      <a:pt x="2919" y="3524"/>
                      <a:pt x="2984" y="3524"/>
                    </a:cubicBezTo>
                    <a:cubicBezTo>
                      <a:pt x="3049" y="3524"/>
                      <a:pt x="3113" y="3523"/>
                      <a:pt x="3178" y="3520"/>
                    </a:cubicBezTo>
                    <a:cubicBezTo>
                      <a:pt x="3284" y="3520"/>
                      <a:pt x="3391" y="3520"/>
                      <a:pt x="3498" y="3525"/>
                    </a:cubicBezTo>
                    <a:cubicBezTo>
                      <a:pt x="3728" y="3531"/>
                      <a:pt x="3951" y="3543"/>
                      <a:pt x="4181" y="3543"/>
                    </a:cubicBezTo>
                    <a:cubicBezTo>
                      <a:pt x="4282" y="3531"/>
                      <a:pt x="4383" y="3515"/>
                      <a:pt x="4489" y="3502"/>
                    </a:cubicBezTo>
                    <a:lnTo>
                      <a:pt x="4635" y="3481"/>
                    </a:lnTo>
                    <a:lnTo>
                      <a:pt x="4781" y="3463"/>
                    </a:lnTo>
                    <a:lnTo>
                      <a:pt x="4786" y="3463"/>
                    </a:lnTo>
                    <a:cubicBezTo>
                      <a:pt x="4965" y="3435"/>
                      <a:pt x="5140" y="3391"/>
                      <a:pt x="5319" y="3352"/>
                    </a:cubicBezTo>
                    <a:lnTo>
                      <a:pt x="5402" y="3329"/>
                    </a:lnTo>
                    <a:cubicBezTo>
                      <a:pt x="5582" y="3285"/>
                      <a:pt x="5756" y="3251"/>
                      <a:pt x="5935" y="3223"/>
                    </a:cubicBezTo>
                    <a:lnTo>
                      <a:pt x="6069" y="3194"/>
                    </a:lnTo>
                    <a:cubicBezTo>
                      <a:pt x="6255" y="3166"/>
                      <a:pt x="6439" y="3127"/>
                      <a:pt x="6625" y="3072"/>
                    </a:cubicBezTo>
                    <a:cubicBezTo>
                      <a:pt x="6754" y="3026"/>
                      <a:pt x="6881" y="2977"/>
                      <a:pt x="7010" y="2920"/>
                    </a:cubicBezTo>
                    <a:cubicBezTo>
                      <a:pt x="7140" y="2864"/>
                      <a:pt x="7258" y="2803"/>
                      <a:pt x="7380" y="2736"/>
                    </a:cubicBezTo>
                    <a:cubicBezTo>
                      <a:pt x="7403" y="2724"/>
                      <a:pt x="7431" y="2713"/>
                      <a:pt x="7453" y="2696"/>
                    </a:cubicBezTo>
                    <a:cubicBezTo>
                      <a:pt x="7801" y="2511"/>
                      <a:pt x="8143" y="2315"/>
                      <a:pt x="8485" y="2119"/>
                    </a:cubicBezTo>
                    <a:cubicBezTo>
                      <a:pt x="8731" y="1973"/>
                      <a:pt x="8983" y="1833"/>
                      <a:pt x="9224" y="1681"/>
                    </a:cubicBezTo>
                    <a:cubicBezTo>
                      <a:pt x="9516" y="1508"/>
                      <a:pt x="9768" y="1301"/>
                      <a:pt x="10008" y="1060"/>
                    </a:cubicBezTo>
                    <a:cubicBezTo>
                      <a:pt x="10059" y="981"/>
                      <a:pt x="10104" y="903"/>
                      <a:pt x="10150" y="825"/>
                    </a:cubicBezTo>
                    <a:cubicBezTo>
                      <a:pt x="10205" y="639"/>
                      <a:pt x="10171" y="421"/>
                      <a:pt x="10065" y="269"/>
                    </a:cubicBezTo>
                    <a:cubicBezTo>
                      <a:pt x="9941" y="90"/>
                      <a:pt x="9746" y="0"/>
                      <a:pt x="9544" y="0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gf3ea9f085e_0_1646"/>
              <p:cNvSpPr/>
              <p:nvPr/>
            </p:nvSpPr>
            <p:spPr>
              <a:xfrm>
                <a:off x="5194725" y="1310825"/>
                <a:ext cx="135800" cy="1391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567" extrusionOk="0">
                    <a:moveTo>
                      <a:pt x="819" y="4153"/>
                    </a:moveTo>
                    <a:cubicBezTo>
                      <a:pt x="817" y="4154"/>
                      <a:pt x="814" y="4156"/>
                      <a:pt x="812" y="4157"/>
                    </a:cubicBezTo>
                    <a:lnTo>
                      <a:pt x="812" y="4157"/>
                    </a:lnTo>
                    <a:cubicBezTo>
                      <a:pt x="814" y="4156"/>
                      <a:pt x="817" y="4154"/>
                      <a:pt x="819" y="4153"/>
                    </a:cubicBezTo>
                    <a:close/>
                    <a:moveTo>
                      <a:pt x="4909" y="0"/>
                    </a:moveTo>
                    <a:cubicBezTo>
                      <a:pt x="4775" y="0"/>
                      <a:pt x="4640" y="51"/>
                      <a:pt x="4552" y="147"/>
                    </a:cubicBezTo>
                    <a:cubicBezTo>
                      <a:pt x="4445" y="253"/>
                      <a:pt x="4417" y="365"/>
                      <a:pt x="4400" y="505"/>
                    </a:cubicBezTo>
                    <a:cubicBezTo>
                      <a:pt x="4394" y="538"/>
                      <a:pt x="4394" y="572"/>
                      <a:pt x="4389" y="600"/>
                    </a:cubicBezTo>
                    <a:cubicBezTo>
                      <a:pt x="4366" y="763"/>
                      <a:pt x="4338" y="920"/>
                      <a:pt x="4288" y="1076"/>
                    </a:cubicBezTo>
                    <a:cubicBezTo>
                      <a:pt x="4176" y="1295"/>
                      <a:pt x="4035" y="1492"/>
                      <a:pt x="3890" y="1687"/>
                    </a:cubicBezTo>
                    <a:cubicBezTo>
                      <a:pt x="3739" y="1872"/>
                      <a:pt x="3593" y="2057"/>
                      <a:pt x="3437" y="2237"/>
                    </a:cubicBezTo>
                    <a:cubicBezTo>
                      <a:pt x="3279" y="2416"/>
                      <a:pt x="3111" y="2584"/>
                      <a:pt x="2943" y="2747"/>
                    </a:cubicBezTo>
                    <a:cubicBezTo>
                      <a:pt x="2669" y="3015"/>
                      <a:pt x="2377" y="3262"/>
                      <a:pt x="2074" y="3502"/>
                    </a:cubicBezTo>
                    <a:cubicBezTo>
                      <a:pt x="1777" y="3711"/>
                      <a:pt x="1458" y="3884"/>
                      <a:pt x="1127" y="4030"/>
                    </a:cubicBezTo>
                    <a:cubicBezTo>
                      <a:pt x="970" y="4091"/>
                      <a:pt x="819" y="4159"/>
                      <a:pt x="662" y="4221"/>
                    </a:cubicBezTo>
                    <a:cubicBezTo>
                      <a:pt x="711" y="4199"/>
                      <a:pt x="763" y="4177"/>
                      <a:pt x="812" y="4157"/>
                    </a:cubicBezTo>
                    <a:lnTo>
                      <a:pt x="812" y="4157"/>
                    </a:lnTo>
                    <a:cubicBezTo>
                      <a:pt x="735" y="4189"/>
                      <a:pt x="654" y="4216"/>
                      <a:pt x="567" y="4237"/>
                    </a:cubicBezTo>
                    <a:cubicBezTo>
                      <a:pt x="209" y="4327"/>
                      <a:pt x="0" y="4725"/>
                      <a:pt x="96" y="5072"/>
                    </a:cubicBezTo>
                    <a:cubicBezTo>
                      <a:pt x="181" y="5385"/>
                      <a:pt x="460" y="5566"/>
                      <a:pt x="764" y="5566"/>
                    </a:cubicBezTo>
                    <a:cubicBezTo>
                      <a:pt x="819" y="5566"/>
                      <a:pt x="875" y="5560"/>
                      <a:pt x="931" y="5548"/>
                    </a:cubicBezTo>
                    <a:cubicBezTo>
                      <a:pt x="1105" y="5509"/>
                      <a:pt x="1273" y="5426"/>
                      <a:pt x="1441" y="5352"/>
                    </a:cubicBezTo>
                    <a:cubicBezTo>
                      <a:pt x="1513" y="5325"/>
                      <a:pt x="1587" y="5291"/>
                      <a:pt x="1665" y="5257"/>
                    </a:cubicBezTo>
                    <a:lnTo>
                      <a:pt x="1665" y="5257"/>
                    </a:lnTo>
                    <a:cubicBezTo>
                      <a:pt x="1660" y="5259"/>
                      <a:pt x="1656" y="5261"/>
                      <a:pt x="1651" y="5263"/>
                    </a:cubicBezTo>
                    <a:lnTo>
                      <a:pt x="1651" y="5263"/>
                    </a:lnTo>
                    <a:cubicBezTo>
                      <a:pt x="1850" y="5177"/>
                      <a:pt x="2044" y="5080"/>
                      <a:pt x="2237" y="4976"/>
                    </a:cubicBezTo>
                    <a:cubicBezTo>
                      <a:pt x="2478" y="4842"/>
                      <a:pt x="2702" y="4686"/>
                      <a:pt x="2915" y="4518"/>
                    </a:cubicBezTo>
                    <a:cubicBezTo>
                      <a:pt x="3274" y="4231"/>
                      <a:pt x="3598" y="3918"/>
                      <a:pt x="3913" y="3582"/>
                    </a:cubicBezTo>
                    <a:cubicBezTo>
                      <a:pt x="4120" y="3352"/>
                      <a:pt x="4322" y="3111"/>
                      <a:pt x="4501" y="2858"/>
                    </a:cubicBezTo>
                    <a:cubicBezTo>
                      <a:pt x="4663" y="2628"/>
                      <a:pt x="4826" y="2400"/>
                      <a:pt x="4955" y="2147"/>
                    </a:cubicBezTo>
                    <a:cubicBezTo>
                      <a:pt x="5072" y="1917"/>
                      <a:pt x="5178" y="1671"/>
                      <a:pt x="5263" y="1418"/>
                    </a:cubicBezTo>
                    <a:cubicBezTo>
                      <a:pt x="5353" y="1127"/>
                      <a:pt x="5380" y="807"/>
                      <a:pt x="5414" y="505"/>
                    </a:cubicBezTo>
                    <a:cubicBezTo>
                      <a:pt x="5431" y="382"/>
                      <a:pt x="5353" y="230"/>
                      <a:pt x="5268" y="147"/>
                    </a:cubicBezTo>
                    <a:cubicBezTo>
                      <a:pt x="5173" y="51"/>
                      <a:pt x="5038" y="0"/>
                      <a:pt x="4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gf3ea9f085e_0_1646"/>
              <p:cNvSpPr/>
              <p:nvPr/>
            </p:nvSpPr>
            <p:spPr>
              <a:xfrm>
                <a:off x="4990625" y="1262375"/>
                <a:ext cx="32995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6053" extrusionOk="0">
                    <a:moveTo>
                      <a:pt x="263" y="0"/>
                    </a:moveTo>
                    <a:cubicBezTo>
                      <a:pt x="224" y="0"/>
                      <a:pt x="185" y="11"/>
                      <a:pt x="151" y="27"/>
                    </a:cubicBezTo>
                    <a:cubicBezTo>
                      <a:pt x="28" y="89"/>
                      <a:pt x="1" y="229"/>
                      <a:pt x="51" y="353"/>
                    </a:cubicBezTo>
                    <a:cubicBezTo>
                      <a:pt x="157" y="627"/>
                      <a:pt x="263" y="896"/>
                      <a:pt x="381" y="1165"/>
                    </a:cubicBezTo>
                    <a:cubicBezTo>
                      <a:pt x="521" y="1480"/>
                      <a:pt x="684" y="1782"/>
                      <a:pt x="858" y="2073"/>
                    </a:cubicBezTo>
                    <a:cubicBezTo>
                      <a:pt x="1188" y="2616"/>
                      <a:pt x="1642" y="3071"/>
                      <a:pt x="2124" y="3479"/>
                    </a:cubicBezTo>
                    <a:cubicBezTo>
                      <a:pt x="2091" y="3586"/>
                      <a:pt x="2079" y="3699"/>
                      <a:pt x="2112" y="3793"/>
                    </a:cubicBezTo>
                    <a:cubicBezTo>
                      <a:pt x="2153" y="3911"/>
                      <a:pt x="2192" y="4023"/>
                      <a:pt x="2241" y="4136"/>
                    </a:cubicBezTo>
                    <a:cubicBezTo>
                      <a:pt x="2259" y="4157"/>
                      <a:pt x="2270" y="4175"/>
                      <a:pt x="2280" y="4191"/>
                    </a:cubicBezTo>
                    <a:cubicBezTo>
                      <a:pt x="2314" y="4258"/>
                      <a:pt x="2360" y="4315"/>
                      <a:pt x="2410" y="4364"/>
                    </a:cubicBezTo>
                    <a:cubicBezTo>
                      <a:pt x="2482" y="4444"/>
                      <a:pt x="2567" y="4511"/>
                      <a:pt x="2645" y="4566"/>
                    </a:cubicBezTo>
                    <a:cubicBezTo>
                      <a:pt x="2769" y="4651"/>
                      <a:pt x="2898" y="4729"/>
                      <a:pt x="3027" y="4808"/>
                    </a:cubicBezTo>
                    <a:cubicBezTo>
                      <a:pt x="3312" y="4982"/>
                      <a:pt x="3586" y="5171"/>
                      <a:pt x="3878" y="5352"/>
                    </a:cubicBezTo>
                    <a:cubicBezTo>
                      <a:pt x="4052" y="5458"/>
                      <a:pt x="4231" y="5553"/>
                      <a:pt x="4422" y="5631"/>
                    </a:cubicBezTo>
                    <a:cubicBezTo>
                      <a:pt x="4567" y="5699"/>
                      <a:pt x="4724" y="5738"/>
                      <a:pt x="4876" y="5777"/>
                    </a:cubicBezTo>
                    <a:cubicBezTo>
                      <a:pt x="5111" y="5844"/>
                      <a:pt x="5352" y="5900"/>
                      <a:pt x="5593" y="5945"/>
                    </a:cubicBezTo>
                    <a:cubicBezTo>
                      <a:pt x="5632" y="5957"/>
                      <a:pt x="5676" y="5968"/>
                      <a:pt x="5717" y="5968"/>
                    </a:cubicBezTo>
                    <a:cubicBezTo>
                      <a:pt x="5795" y="5985"/>
                      <a:pt x="5873" y="5996"/>
                      <a:pt x="5952" y="6007"/>
                    </a:cubicBezTo>
                    <a:cubicBezTo>
                      <a:pt x="6237" y="6052"/>
                      <a:pt x="6529" y="6046"/>
                      <a:pt x="6814" y="6052"/>
                    </a:cubicBezTo>
                    <a:cubicBezTo>
                      <a:pt x="7145" y="6052"/>
                      <a:pt x="7487" y="6040"/>
                      <a:pt x="7817" y="5985"/>
                    </a:cubicBezTo>
                    <a:cubicBezTo>
                      <a:pt x="8446" y="5867"/>
                      <a:pt x="9061" y="5688"/>
                      <a:pt x="9628" y="5391"/>
                    </a:cubicBezTo>
                    <a:cubicBezTo>
                      <a:pt x="9907" y="5245"/>
                      <a:pt x="10166" y="5083"/>
                      <a:pt x="10440" y="4943"/>
                    </a:cubicBezTo>
                    <a:cubicBezTo>
                      <a:pt x="10670" y="4824"/>
                      <a:pt x="10872" y="4674"/>
                      <a:pt x="11079" y="4527"/>
                    </a:cubicBezTo>
                    <a:cubicBezTo>
                      <a:pt x="11309" y="4359"/>
                      <a:pt x="11539" y="4186"/>
                      <a:pt x="11762" y="4012"/>
                    </a:cubicBezTo>
                    <a:cubicBezTo>
                      <a:pt x="12031" y="3810"/>
                      <a:pt x="12307" y="3614"/>
                      <a:pt x="12553" y="3384"/>
                    </a:cubicBezTo>
                    <a:cubicBezTo>
                      <a:pt x="12677" y="3272"/>
                      <a:pt x="12777" y="3143"/>
                      <a:pt x="12878" y="3014"/>
                    </a:cubicBezTo>
                    <a:cubicBezTo>
                      <a:pt x="12990" y="2869"/>
                      <a:pt x="13102" y="2701"/>
                      <a:pt x="13153" y="2527"/>
                    </a:cubicBezTo>
                    <a:cubicBezTo>
                      <a:pt x="13192" y="2375"/>
                      <a:pt x="13197" y="2264"/>
                      <a:pt x="13174" y="2106"/>
                    </a:cubicBezTo>
                    <a:cubicBezTo>
                      <a:pt x="13163" y="2011"/>
                      <a:pt x="13080" y="1860"/>
                      <a:pt x="13006" y="1793"/>
                    </a:cubicBezTo>
                    <a:cubicBezTo>
                      <a:pt x="12894" y="1697"/>
                      <a:pt x="12850" y="1641"/>
                      <a:pt x="12704" y="1597"/>
                    </a:cubicBezTo>
                    <a:cubicBezTo>
                      <a:pt x="12634" y="1576"/>
                      <a:pt x="12560" y="1567"/>
                      <a:pt x="12486" y="1567"/>
                    </a:cubicBezTo>
                    <a:cubicBezTo>
                      <a:pt x="12417" y="1567"/>
                      <a:pt x="12349" y="1575"/>
                      <a:pt x="12284" y="1591"/>
                    </a:cubicBezTo>
                    <a:cubicBezTo>
                      <a:pt x="12049" y="1648"/>
                      <a:pt x="11852" y="1788"/>
                      <a:pt x="11673" y="1938"/>
                    </a:cubicBezTo>
                    <a:cubicBezTo>
                      <a:pt x="11511" y="2073"/>
                      <a:pt x="11353" y="2219"/>
                      <a:pt x="11190" y="2359"/>
                    </a:cubicBezTo>
                    <a:cubicBezTo>
                      <a:pt x="10905" y="2605"/>
                      <a:pt x="10642" y="2874"/>
                      <a:pt x="10367" y="3132"/>
                    </a:cubicBezTo>
                    <a:cubicBezTo>
                      <a:pt x="10121" y="3356"/>
                      <a:pt x="9852" y="3552"/>
                      <a:pt x="9583" y="3748"/>
                    </a:cubicBezTo>
                    <a:cubicBezTo>
                      <a:pt x="9470" y="3821"/>
                      <a:pt x="9359" y="3878"/>
                      <a:pt x="9235" y="3927"/>
                    </a:cubicBezTo>
                    <a:cubicBezTo>
                      <a:pt x="8832" y="4074"/>
                      <a:pt x="8407" y="4208"/>
                      <a:pt x="7980" y="4264"/>
                    </a:cubicBezTo>
                    <a:cubicBezTo>
                      <a:pt x="7894" y="4269"/>
                      <a:pt x="7808" y="4271"/>
                      <a:pt x="7722" y="4271"/>
                    </a:cubicBezTo>
                    <a:cubicBezTo>
                      <a:pt x="7516" y="4271"/>
                      <a:pt x="7310" y="4259"/>
                      <a:pt x="7101" y="4247"/>
                    </a:cubicBezTo>
                    <a:cubicBezTo>
                      <a:pt x="6770" y="4225"/>
                      <a:pt x="6444" y="4191"/>
                      <a:pt x="6120" y="4147"/>
                    </a:cubicBezTo>
                    <a:cubicBezTo>
                      <a:pt x="5487" y="4017"/>
                      <a:pt x="4864" y="3839"/>
                      <a:pt x="4276" y="3575"/>
                    </a:cubicBezTo>
                    <a:cubicBezTo>
                      <a:pt x="4057" y="3463"/>
                      <a:pt x="3839" y="3340"/>
                      <a:pt x="3615" y="3228"/>
                    </a:cubicBezTo>
                    <a:cubicBezTo>
                      <a:pt x="3402" y="3110"/>
                      <a:pt x="3188" y="2993"/>
                      <a:pt x="2981" y="2869"/>
                    </a:cubicBezTo>
                    <a:cubicBezTo>
                      <a:pt x="2562" y="2611"/>
                      <a:pt x="2158" y="2331"/>
                      <a:pt x="1783" y="2011"/>
                    </a:cubicBezTo>
                    <a:cubicBezTo>
                      <a:pt x="1480" y="1736"/>
                      <a:pt x="1211" y="1451"/>
                      <a:pt x="976" y="1120"/>
                    </a:cubicBezTo>
                    <a:cubicBezTo>
                      <a:pt x="875" y="963"/>
                      <a:pt x="774" y="807"/>
                      <a:pt x="695" y="644"/>
                    </a:cubicBezTo>
                    <a:cubicBezTo>
                      <a:pt x="611" y="482"/>
                      <a:pt x="550" y="303"/>
                      <a:pt x="482" y="135"/>
                    </a:cubicBezTo>
                    <a:cubicBezTo>
                      <a:pt x="443" y="45"/>
                      <a:pt x="353" y="0"/>
                      <a:pt x="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gf3ea9f085e_0_1646"/>
              <p:cNvSpPr/>
              <p:nvPr/>
            </p:nvSpPr>
            <p:spPr>
              <a:xfrm>
                <a:off x="4631700" y="838550"/>
                <a:ext cx="144450" cy="261400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10456" extrusionOk="0">
                    <a:moveTo>
                      <a:pt x="5381" y="1"/>
                    </a:moveTo>
                    <a:cubicBezTo>
                      <a:pt x="5184" y="1"/>
                      <a:pt x="5004" y="163"/>
                      <a:pt x="4993" y="370"/>
                    </a:cubicBezTo>
                    <a:cubicBezTo>
                      <a:pt x="4982" y="662"/>
                      <a:pt x="4949" y="942"/>
                      <a:pt x="4915" y="1234"/>
                    </a:cubicBezTo>
                    <a:cubicBezTo>
                      <a:pt x="4887" y="1480"/>
                      <a:pt x="4859" y="1733"/>
                      <a:pt x="4814" y="1979"/>
                    </a:cubicBezTo>
                    <a:cubicBezTo>
                      <a:pt x="4758" y="2248"/>
                      <a:pt x="4680" y="2506"/>
                      <a:pt x="4590" y="2764"/>
                    </a:cubicBezTo>
                    <a:cubicBezTo>
                      <a:pt x="4489" y="3060"/>
                      <a:pt x="4388" y="3363"/>
                      <a:pt x="4276" y="3660"/>
                    </a:cubicBezTo>
                    <a:cubicBezTo>
                      <a:pt x="4186" y="3907"/>
                      <a:pt x="4103" y="4154"/>
                      <a:pt x="4007" y="4400"/>
                    </a:cubicBezTo>
                    <a:cubicBezTo>
                      <a:pt x="3889" y="4286"/>
                      <a:pt x="3727" y="4214"/>
                      <a:pt x="3565" y="4214"/>
                    </a:cubicBezTo>
                    <a:cubicBezTo>
                      <a:pt x="3520" y="4214"/>
                      <a:pt x="3475" y="4220"/>
                      <a:pt x="3430" y="4232"/>
                    </a:cubicBezTo>
                    <a:cubicBezTo>
                      <a:pt x="3229" y="4288"/>
                      <a:pt x="3038" y="4417"/>
                      <a:pt x="2942" y="4607"/>
                    </a:cubicBezTo>
                    <a:cubicBezTo>
                      <a:pt x="2903" y="4692"/>
                      <a:pt x="2864" y="4770"/>
                      <a:pt x="2825" y="4854"/>
                    </a:cubicBezTo>
                    <a:cubicBezTo>
                      <a:pt x="2572" y="5347"/>
                      <a:pt x="2264" y="5817"/>
                      <a:pt x="1917" y="6249"/>
                    </a:cubicBezTo>
                    <a:cubicBezTo>
                      <a:pt x="1648" y="6541"/>
                      <a:pt x="1367" y="6815"/>
                      <a:pt x="1054" y="7056"/>
                    </a:cubicBezTo>
                    <a:cubicBezTo>
                      <a:pt x="881" y="7196"/>
                      <a:pt x="707" y="7330"/>
                      <a:pt x="539" y="7465"/>
                    </a:cubicBezTo>
                    <a:cubicBezTo>
                      <a:pt x="325" y="7640"/>
                      <a:pt x="123" y="7852"/>
                      <a:pt x="51" y="8121"/>
                    </a:cubicBezTo>
                    <a:cubicBezTo>
                      <a:pt x="1" y="8312"/>
                      <a:pt x="12" y="8496"/>
                      <a:pt x="45" y="8687"/>
                    </a:cubicBezTo>
                    <a:cubicBezTo>
                      <a:pt x="84" y="8900"/>
                      <a:pt x="162" y="9102"/>
                      <a:pt x="236" y="9303"/>
                    </a:cubicBezTo>
                    <a:cubicBezTo>
                      <a:pt x="304" y="9489"/>
                      <a:pt x="398" y="9684"/>
                      <a:pt x="516" y="9847"/>
                    </a:cubicBezTo>
                    <a:cubicBezTo>
                      <a:pt x="667" y="10077"/>
                      <a:pt x="829" y="10317"/>
                      <a:pt x="1104" y="10413"/>
                    </a:cubicBezTo>
                    <a:cubicBezTo>
                      <a:pt x="1186" y="10442"/>
                      <a:pt x="1271" y="10456"/>
                      <a:pt x="1355" y="10456"/>
                    </a:cubicBezTo>
                    <a:cubicBezTo>
                      <a:pt x="1597" y="10456"/>
                      <a:pt x="1830" y="10339"/>
                      <a:pt x="1967" y="10128"/>
                    </a:cubicBezTo>
                    <a:cubicBezTo>
                      <a:pt x="2079" y="9960"/>
                      <a:pt x="2096" y="9758"/>
                      <a:pt x="2125" y="9562"/>
                    </a:cubicBezTo>
                    <a:cubicBezTo>
                      <a:pt x="2203" y="9500"/>
                      <a:pt x="2281" y="9438"/>
                      <a:pt x="2355" y="9376"/>
                    </a:cubicBezTo>
                    <a:cubicBezTo>
                      <a:pt x="2539" y="9220"/>
                      <a:pt x="2707" y="9040"/>
                      <a:pt x="2864" y="8855"/>
                    </a:cubicBezTo>
                    <a:cubicBezTo>
                      <a:pt x="3307" y="8346"/>
                      <a:pt x="3693" y="7801"/>
                      <a:pt x="4024" y="7213"/>
                    </a:cubicBezTo>
                    <a:cubicBezTo>
                      <a:pt x="4209" y="6888"/>
                      <a:pt x="4372" y="6557"/>
                      <a:pt x="4528" y="6221"/>
                    </a:cubicBezTo>
                    <a:cubicBezTo>
                      <a:pt x="4662" y="5925"/>
                      <a:pt x="4781" y="5616"/>
                      <a:pt x="4910" y="5313"/>
                    </a:cubicBezTo>
                    <a:cubicBezTo>
                      <a:pt x="5038" y="5005"/>
                      <a:pt x="5151" y="4697"/>
                      <a:pt x="5234" y="4378"/>
                    </a:cubicBezTo>
                    <a:cubicBezTo>
                      <a:pt x="5319" y="4047"/>
                      <a:pt x="5391" y="3722"/>
                      <a:pt x="5469" y="3396"/>
                    </a:cubicBezTo>
                    <a:cubicBezTo>
                      <a:pt x="5570" y="2926"/>
                      <a:pt x="5671" y="2462"/>
                      <a:pt x="5689" y="1979"/>
                    </a:cubicBezTo>
                    <a:cubicBezTo>
                      <a:pt x="5699" y="1727"/>
                      <a:pt x="5705" y="1469"/>
                      <a:pt x="5722" y="1211"/>
                    </a:cubicBezTo>
                    <a:cubicBezTo>
                      <a:pt x="5733" y="949"/>
                      <a:pt x="5756" y="680"/>
                      <a:pt x="5767" y="411"/>
                    </a:cubicBezTo>
                    <a:cubicBezTo>
                      <a:pt x="5777" y="197"/>
                      <a:pt x="5616" y="13"/>
                      <a:pt x="5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gf3ea9f085e_0_1646"/>
              <p:cNvSpPr/>
              <p:nvPr/>
            </p:nvSpPr>
            <p:spPr>
              <a:xfrm>
                <a:off x="4651450" y="840400"/>
                <a:ext cx="127800" cy="270325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10813" extrusionOk="0">
                    <a:moveTo>
                      <a:pt x="2768" y="6263"/>
                    </a:moveTo>
                    <a:cubicBezTo>
                      <a:pt x="2759" y="6282"/>
                      <a:pt x="2750" y="6302"/>
                      <a:pt x="2741" y="6322"/>
                    </a:cubicBezTo>
                    <a:cubicBezTo>
                      <a:pt x="2750" y="6301"/>
                      <a:pt x="2759" y="6282"/>
                      <a:pt x="2768" y="6263"/>
                    </a:cubicBezTo>
                    <a:close/>
                    <a:moveTo>
                      <a:pt x="4741" y="0"/>
                    </a:moveTo>
                    <a:cubicBezTo>
                      <a:pt x="4562" y="0"/>
                      <a:pt x="4400" y="151"/>
                      <a:pt x="4394" y="337"/>
                    </a:cubicBezTo>
                    <a:cubicBezTo>
                      <a:pt x="4377" y="627"/>
                      <a:pt x="4361" y="919"/>
                      <a:pt x="4338" y="1211"/>
                    </a:cubicBezTo>
                    <a:cubicBezTo>
                      <a:pt x="4315" y="1514"/>
                      <a:pt x="4270" y="1809"/>
                      <a:pt x="4214" y="2107"/>
                    </a:cubicBezTo>
                    <a:cubicBezTo>
                      <a:pt x="4147" y="2415"/>
                      <a:pt x="4063" y="2724"/>
                      <a:pt x="3968" y="3027"/>
                    </a:cubicBezTo>
                    <a:cubicBezTo>
                      <a:pt x="3862" y="3368"/>
                      <a:pt x="3755" y="3715"/>
                      <a:pt x="3642" y="4051"/>
                    </a:cubicBezTo>
                    <a:cubicBezTo>
                      <a:pt x="3425" y="4724"/>
                      <a:pt x="3178" y="5386"/>
                      <a:pt x="2881" y="6024"/>
                    </a:cubicBezTo>
                    <a:cubicBezTo>
                      <a:pt x="2892" y="6001"/>
                      <a:pt x="2903" y="5979"/>
                      <a:pt x="2915" y="5957"/>
                    </a:cubicBezTo>
                    <a:lnTo>
                      <a:pt x="2915" y="5957"/>
                    </a:lnTo>
                    <a:cubicBezTo>
                      <a:pt x="2897" y="5991"/>
                      <a:pt x="2881" y="6024"/>
                      <a:pt x="2869" y="6058"/>
                    </a:cubicBezTo>
                    <a:cubicBezTo>
                      <a:pt x="2869" y="6058"/>
                      <a:pt x="2869" y="6058"/>
                      <a:pt x="2869" y="6058"/>
                    </a:cubicBezTo>
                    <a:lnTo>
                      <a:pt x="2869" y="6058"/>
                    </a:lnTo>
                    <a:cubicBezTo>
                      <a:pt x="2858" y="6069"/>
                      <a:pt x="2853" y="6086"/>
                      <a:pt x="2848" y="6097"/>
                    </a:cubicBezTo>
                    <a:cubicBezTo>
                      <a:pt x="2853" y="6086"/>
                      <a:pt x="2864" y="6069"/>
                      <a:pt x="2869" y="6058"/>
                    </a:cubicBezTo>
                    <a:lnTo>
                      <a:pt x="2869" y="6058"/>
                    </a:lnTo>
                    <a:cubicBezTo>
                      <a:pt x="2842" y="6113"/>
                      <a:pt x="2814" y="6167"/>
                      <a:pt x="2788" y="6221"/>
                    </a:cubicBezTo>
                    <a:lnTo>
                      <a:pt x="2788" y="6221"/>
                    </a:lnTo>
                    <a:cubicBezTo>
                      <a:pt x="2456" y="6863"/>
                      <a:pt x="2060" y="7482"/>
                      <a:pt x="1614" y="8052"/>
                    </a:cubicBezTo>
                    <a:cubicBezTo>
                      <a:pt x="1283" y="8484"/>
                      <a:pt x="959" y="8921"/>
                      <a:pt x="611" y="9341"/>
                    </a:cubicBezTo>
                    <a:cubicBezTo>
                      <a:pt x="544" y="9415"/>
                      <a:pt x="476" y="9475"/>
                      <a:pt x="404" y="9543"/>
                    </a:cubicBezTo>
                    <a:cubicBezTo>
                      <a:pt x="146" y="9677"/>
                      <a:pt x="0" y="9980"/>
                      <a:pt x="68" y="10266"/>
                    </a:cubicBezTo>
                    <a:cubicBezTo>
                      <a:pt x="119" y="10502"/>
                      <a:pt x="287" y="10703"/>
                      <a:pt x="515" y="10776"/>
                    </a:cubicBezTo>
                    <a:cubicBezTo>
                      <a:pt x="587" y="10801"/>
                      <a:pt x="658" y="10813"/>
                      <a:pt x="727" y="10813"/>
                    </a:cubicBezTo>
                    <a:cubicBezTo>
                      <a:pt x="904" y="10813"/>
                      <a:pt x="1071" y="10739"/>
                      <a:pt x="1216" y="10631"/>
                    </a:cubicBezTo>
                    <a:cubicBezTo>
                      <a:pt x="1289" y="10574"/>
                      <a:pt x="1363" y="10507"/>
                      <a:pt x="1423" y="10440"/>
                    </a:cubicBezTo>
                    <a:cubicBezTo>
                      <a:pt x="1604" y="10249"/>
                      <a:pt x="1760" y="10042"/>
                      <a:pt x="1917" y="9840"/>
                    </a:cubicBezTo>
                    <a:cubicBezTo>
                      <a:pt x="2258" y="9387"/>
                      <a:pt x="2600" y="8921"/>
                      <a:pt x="2915" y="8445"/>
                    </a:cubicBezTo>
                    <a:cubicBezTo>
                      <a:pt x="3306" y="7845"/>
                      <a:pt x="3671" y="7217"/>
                      <a:pt x="3934" y="6550"/>
                    </a:cubicBezTo>
                    <a:cubicBezTo>
                      <a:pt x="4175" y="5945"/>
                      <a:pt x="4377" y="5318"/>
                      <a:pt x="4539" y="4690"/>
                    </a:cubicBezTo>
                    <a:cubicBezTo>
                      <a:pt x="4640" y="4310"/>
                      <a:pt x="4725" y="3928"/>
                      <a:pt x="4792" y="3542"/>
                    </a:cubicBezTo>
                    <a:cubicBezTo>
                      <a:pt x="4853" y="3200"/>
                      <a:pt x="4904" y="2858"/>
                      <a:pt x="4954" y="2510"/>
                    </a:cubicBezTo>
                    <a:cubicBezTo>
                      <a:pt x="5061" y="1809"/>
                      <a:pt x="5061" y="1087"/>
                      <a:pt x="5100" y="376"/>
                    </a:cubicBezTo>
                    <a:cubicBezTo>
                      <a:pt x="5111" y="185"/>
                      <a:pt x="4954" y="17"/>
                      <a:pt x="4764" y="6"/>
                    </a:cubicBezTo>
                    <a:cubicBezTo>
                      <a:pt x="4759" y="0"/>
                      <a:pt x="4752" y="0"/>
                      <a:pt x="47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gf3ea9f085e_0_1646"/>
              <p:cNvSpPr/>
              <p:nvPr/>
            </p:nvSpPr>
            <p:spPr>
              <a:xfrm>
                <a:off x="4666175" y="1073075"/>
                <a:ext cx="311300" cy="85400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3416" extrusionOk="0">
                    <a:moveTo>
                      <a:pt x="12333" y="1004"/>
                    </a:moveTo>
                    <a:lnTo>
                      <a:pt x="12317" y="1021"/>
                    </a:lnTo>
                    <a:lnTo>
                      <a:pt x="12317" y="1016"/>
                    </a:lnTo>
                    <a:cubicBezTo>
                      <a:pt x="12323" y="1009"/>
                      <a:pt x="12328" y="1009"/>
                      <a:pt x="12333" y="1004"/>
                    </a:cubicBezTo>
                    <a:close/>
                    <a:moveTo>
                      <a:pt x="12275" y="1060"/>
                    </a:moveTo>
                    <a:lnTo>
                      <a:pt x="12275" y="1060"/>
                    </a:lnTo>
                    <a:cubicBezTo>
                      <a:pt x="12269" y="1066"/>
                      <a:pt x="12263" y="1072"/>
                      <a:pt x="12255" y="1076"/>
                    </a:cubicBezTo>
                    <a:cubicBezTo>
                      <a:pt x="12266" y="1071"/>
                      <a:pt x="12273" y="1065"/>
                      <a:pt x="12278" y="1060"/>
                    </a:cubicBezTo>
                    <a:close/>
                    <a:moveTo>
                      <a:pt x="3940" y="1632"/>
                    </a:moveTo>
                    <a:lnTo>
                      <a:pt x="3940" y="1632"/>
                    </a:lnTo>
                    <a:cubicBezTo>
                      <a:pt x="3949" y="1634"/>
                      <a:pt x="3958" y="1636"/>
                      <a:pt x="3967" y="1639"/>
                    </a:cubicBezTo>
                    <a:lnTo>
                      <a:pt x="3967" y="1639"/>
                    </a:lnTo>
                    <a:cubicBezTo>
                      <a:pt x="3958" y="1636"/>
                      <a:pt x="3948" y="1634"/>
                      <a:pt x="3940" y="1632"/>
                    </a:cubicBezTo>
                    <a:close/>
                    <a:moveTo>
                      <a:pt x="8125" y="2775"/>
                    </a:moveTo>
                    <a:cubicBezTo>
                      <a:pt x="8111" y="2779"/>
                      <a:pt x="8100" y="2780"/>
                      <a:pt x="8087" y="2784"/>
                    </a:cubicBezTo>
                    <a:lnTo>
                      <a:pt x="8087" y="2784"/>
                    </a:lnTo>
                    <a:cubicBezTo>
                      <a:pt x="8091" y="2782"/>
                      <a:pt x="8094" y="2780"/>
                      <a:pt x="8097" y="2780"/>
                    </a:cubicBezTo>
                    <a:cubicBezTo>
                      <a:pt x="8104" y="2780"/>
                      <a:pt x="8114" y="2775"/>
                      <a:pt x="8125" y="2775"/>
                    </a:cubicBezTo>
                    <a:close/>
                    <a:moveTo>
                      <a:pt x="717" y="0"/>
                    </a:moveTo>
                    <a:cubicBezTo>
                      <a:pt x="577" y="0"/>
                      <a:pt x="443" y="62"/>
                      <a:pt x="353" y="175"/>
                    </a:cubicBezTo>
                    <a:cubicBezTo>
                      <a:pt x="269" y="281"/>
                      <a:pt x="241" y="416"/>
                      <a:pt x="269" y="545"/>
                    </a:cubicBezTo>
                    <a:cubicBezTo>
                      <a:pt x="151" y="634"/>
                      <a:pt x="61" y="774"/>
                      <a:pt x="39" y="931"/>
                    </a:cubicBezTo>
                    <a:cubicBezTo>
                      <a:pt x="0" y="1267"/>
                      <a:pt x="269" y="1542"/>
                      <a:pt x="493" y="1755"/>
                    </a:cubicBezTo>
                    <a:cubicBezTo>
                      <a:pt x="611" y="1872"/>
                      <a:pt x="733" y="1991"/>
                      <a:pt x="880" y="2080"/>
                    </a:cubicBezTo>
                    <a:cubicBezTo>
                      <a:pt x="1193" y="2287"/>
                      <a:pt x="1524" y="2472"/>
                      <a:pt x="1860" y="2640"/>
                    </a:cubicBezTo>
                    <a:cubicBezTo>
                      <a:pt x="2186" y="2803"/>
                      <a:pt x="2515" y="2943"/>
                      <a:pt x="2864" y="3049"/>
                    </a:cubicBezTo>
                    <a:cubicBezTo>
                      <a:pt x="3255" y="3161"/>
                      <a:pt x="3642" y="3256"/>
                      <a:pt x="4046" y="3318"/>
                    </a:cubicBezTo>
                    <a:cubicBezTo>
                      <a:pt x="4371" y="3369"/>
                      <a:pt x="4708" y="3391"/>
                      <a:pt x="5044" y="3403"/>
                    </a:cubicBezTo>
                    <a:cubicBezTo>
                      <a:pt x="5236" y="3409"/>
                      <a:pt x="5433" y="3416"/>
                      <a:pt x="5629" y="3416"/>
                    </a:cubicBezTo>
                    <a:cubicBezTo>
                      <a:pt x="5811" y="3416"/>
                      <a:pt x="5992" y="3410"/>
                      <a:pt x="6170" y="3391"/>
                    </a:cubicBezTo>
                    <a:cubicBezTo>
                      <a:pt x="6483" y="3357"/>
                      <a:pt x="6786" y="3302"/>
                      <a:pt x="7083" y="3217"/>
                    </a:cubicBezTo>
                    <a:cubicBezTo>
                      <a:pt x="7323" y="3145"/>
                      <a:pt x="7548" y="3055"/>
                      <a:pt x="7773" y="2943"/>
                    </a:cubicBezTo>
                    <a:cubicBezTo>
                      <a:pt x="8624" y="2798"/>
                      <a:pt x="9454" y="2556"/>
                      <a:pt x="10255" y="2226"/>
                    </a:cubicBezTo>
                    <a:cubicBezTo>
                      <a:pt x="10445" y="2141"/>
                      <a:pt x="10636" y="2058"/>
                      <a:pt x="10827" y="1968"/>
                    </a:cubicBezTo>
                    <a:cubicBezTo>
                      <a:pt x="11050" y="1867"/>
                      <a:pt x="11264" y="1743"/>
                      <a:pt x="11482" y="1621"/>
                    </a:cubicBezTo>
                    <a:cubicBezTo>
                      <a:pt x="11768" y="1458"/>
                      <a:pt x="12037" y="1278"/>
                      <a:pt x="12273" y="1060"/>
                    </a:cubicBezTo>
                    <a:lnTo>
                      <a:pt x="12275" y="1060"/>
                    </a:lnTo>
                    <a:cubicBezTo>
                      <a:pt x="12278" y="1058"/>
                      <a:pt x="12281" y="1056"/>
                      <a:pt x="12284" y="1055"/>
                    </a:cubicBezTo>
                    <a:cubicBezTo>
                      <a:pt x="12401" y="982"/>
                      <a:pt x="12452" y="807"/>
                      <a:pt x="12434" y="679"/>
                    </a:cubicBezTo>
                    <a:cubicBezTo>
                      <a:pt x="12418" y="538"/>
                      <a:pt x="12323" y="410"/>
                      <a:pt x="12188" y="354"/>
                    </a:cubicBezTo>
                    <a:cubicBezTo>
                      <a:pt x="12137" y="332"/>
                      <a:pt x="12086" y="322"/>
                      <a:pt x="12037" y="322"/>
                    </a:cubicBezTo>
                    <a:cubicBezTo>
                      <a:pt x="11888" y="322"/>
                      <a:pt x="11748" y="410"/>
                      <a:pt x="11622" y="494"/>
                    </a:cubicBezTo>
                    <a:cubicBezTo>
                      <a:pt x="11577" y="528"/>
                      <a:pt x="11533" y="556"/>
                      <a:pt x="11482" y="589"/>
                    </a:cubicBezTo>
                    <a:cubicBezTo>
                      <a:pt x="11353" y="657"/>
                      <a:pt x="11230" y="729"/>
                      <a:pt x="11101" y="796"/>
                    </a:cubicBezTo>
                    <a:cubicBezTo>
                      <a:pt x="10804" y="948"/>
                      <a:pt x="10502" y="1076"/>
                      <a:pt x="10188" y="1189"/>
                    </a:cubicBezTo>
                    <a:cubicBezTo>
                      <a:pt x="9790" y="1324"/>
                      <a:pt x="9392" y="1453"/>
                      <a:pt x="8983" y="1564"/>
                    </a:cubicBezTo>
                    <a:cubicBezTo>
                      <a:pt x="8518" y="1681"/>
                      <a:pt x="8036" y="1761"/>
                      <a:pt x="7553" y="1823"/>
                    </a:cubicBezTo>
                    <a:cubicBezTo>
                      <a:pt x="7061" y="1883"/>
                      <a:pt x="6573" y="1940"/>
                      <a:pt x="6079" y="1945"/>
                    </a:cubicBezTo>
                    <a:cubicBezTo>
                      <a:pt x="5367" y="1934"/>
                      <a:pt x="4659" y="1819"/>
                      <a:pt x="3967" y="1639"/>
                    </a:cubicBezTo>
                    <a:lnTo>
                      <a:pt x="3967" y="1639"/>
                    </a:lnTo>
                    <a:cubicBezTo>
                      <a:pt x="3988" y="1645"/>
                      <a:pt x="4009" y="1651"/>
                      <a:pt x="4031" y="1657"/>
                    </a:cubicBezTo>
                    <a:lnTo>
                      <a:pt x="4031" y="1657"/>
                    </a:lnTo>
                    <a:cubicBezTo>
                      <a:pt x="3693" y="1565"/>
                      <a:pt x="3358" y="1457"/>
                      <a:pt x="3037" y="1318"/>
                    </a:cubicBezTo>
                    <a:cubicBezTo>
                      <a:pt x="2696" y="1177"/>
                      <a:pt x="2365" y="1021"/>
                      <a:pt x="2045" y="835"/>
                    </a:cubicBezTo>
                    <a:cubicBezTo>
                      <a:pt x="1682" y="612"/>
                      <a:pt x="1323" y="370"/>
                      <a:pt x="992" y="96"/>
                    </a:cubicBezTo>
                    <a:cubicBezTo>
                      <a:pt x="914" y="34"/>
                      <a:pt x="813" y="0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gf3ea9f085e_0_1646"/>
              <p:cNvSpPr/>
              <p:nvPr/>
            </p:nvSpPr>
            <p:spPr>
              <a:xfrm>
                <a:off x="4692375" y="322750"/>
                <a:ext cx="675525" cy="234800"/>
              </a:xfrm>
              <a:custGeom>
                <a:avLst/>
                <a:gdLst/>
                <a:ahLst/>
                <a:cxnLst/>
                <a:rect l="l" t="t" r="r" b="b"/>
                <a:pathLst>
                  <a:path w="27021" h="9392" extrusionOk="0">
                    <a:moveTo>
                      <a:pt x="10025" y="0"/>
                    </a:moveTo>
                    <a:cubicBezTo>
                      <a:pt x="9722" y="0"/>
                      <a:pt x="9431" y="246"/>
                      <a:pt x="9376" y="549"/>
                    </a:cubicBezTo>
                    <a:cubicBezTo>
                      <a:pt x="9347" y="678"/>
                      <a:pt x="9363" y="818"/>
                      <a:pt x="9415" y="942"/>
                    </a:cubicBezTo>
                    <a:cubicBezTo>
                      <a:pt x="9112" y="880"/>
                      <a:pt x="8804" y="829"/>
                      <a:pt x="8495" y="795"/>
                    </a:cubicBezTo>
                    <a:cubicBezTo>
                      <a:pt x="8170" y="751"/>
                      <a:pt x="7840" y="728"/>
                      <a:pt x="7514" y="701"/>
                    </a:cubicBezTo>
                    <a:cubicBezTo>
                      <a:pt x="7201" y="678"/>
                      <a:pt x="6887" y="644"/>
                      <a:pt x="6573" y="611"/>
                    </a:cubicBezTo>
                    <a:cubicBezTo>
                      <a:pt x="6007" y="549"/>
                      <a:pt x="5430" y="533"/>
                      <a:pt x="4858" y="533"/>
                    </a:cubicBezTo>
                    <a:cubicBezTo>
                      <a:pt x="4702" y="529"/>
                      <a:pt x="4547" y="526"/>
                      <a:pt x="4392" y="526"/>
                    </a:cubicBezTo>
                    <a:cubicBezTo>
                      <a:pt x="4274" y="526"/>
                      <a:pt x="4157" y="528"/>
                      <a:pt x="4040" y="533"/>
                    </a:cubicBezTo>
                    <a:cubicBezTo>
                      <a:pt x="3754" y="538"/>
                      <a:pt x="3469" y="577"/>
                      <a:pt x="3189" y="605"/>
                    </a:cubicBezTo>
                    <a:cubicBezTo>
                      <a:pt x="2644" y="650"/>
                      <a:pt x="2101" y="701"/>
                      <a:pt x="1558" y="756"/>
                    </a:cubicBezTo>
                    <a:cubicBezTo>
                      <a:pt x="1299" y="784"/>
                      <a:pt x="1048" y="802"/>
                      <a:pt x="795" y="846"/>
                    </a:cubicBezTo>
                    <a:cubicBezTo>
                      <a:pt x="582" y="880"/>
                      <a:pt x="375" y="952"/>
                      <a:pt x="168" y="1003"/>
                    </a:cubicBezTo>
                    <a:cubicBezTo>
                      <a:pt x="55" y="1030"/>
                      <a:pt x="0" y="1165"/>
                      <a:pt x="34" y="1272"/>
                    </a:cubicBezTo>
                    <a:cubicBezTo>
                      <a:pt x="65" y="1367"/>
                      <a:pt x="148" y="1415"/>
                      <a:pt x="239" y="1415"/>
                    </a:cubicBezTo>
                    <a:cubicBezTo>
                      <a:pt x="260" y="1415"/>
                      <a:pt x="281" y="1412"/>
                      <a:pt x="303" y="1407"/>
                    </a:cubicBezTo>
                    <a:cubicBezTo>
                      <a:pt x="414" y="1379"/>
                      <a:pt x="521" y="1350"/>
                      <a:pt x="634" y="1322"/>
                    </a:cubicBezTo>
                    <a:lnTo>
                      <a:pt x="639" y="1322"/>
                    </a:lnTo>
                    <a:cubicBezTo>
                      <a:pt x="874" y="1283"/>
                      <a:pt x="1115" y="1289"/>
                      <a:pt x="1350" y="1283"/>
                    </a:cubicBezTo>
                    <a:cubicBezTo>
                      <a:pt x="1406" y="1282"/>
                      <a:pt x="1462" y="1282"/>
                      <a:pt x="1517" y="1282"/>
                    </a:cubicBezTo>
                    <a:cubicBezTo>
                      <a:pt x="1751" y="1282"/>
                      <a:pt x="1982" y="1290"/>
                      <a:pt x="2214" y="1294"/>
                    </a:cubicBezTo>
                    <a:cubicBezTo>
                      <a:pt x="2504" y="1306"/>
                      <a:pt x="2791" y="1317"/>
                      <a:pt x="3088" y="1322"/>
                    </a:cubicBezTo>
                    <a:cubicBezTo>
                      <a:pt x="3396" y="1328"/>
                      <a:pt x="3704" y="1328"/>
                      <a:pt x="4012" y="1340"/>
                    </a:cubicBezTo>
                    <a:cubicBezTo>
                      <a:pt x="4640" y="1384"/>
                      <a:pt x="5267" y="1446"/>
                      <a:pt x="5895" y="1541"/>
                    </a:cubicBezTo>
                    <a:cubicBezTo>
                      <a:pt x="6197" y="1586"/>
                      <a:pt x="6495" y="1630"/>
                      <a:pt x="6792" y="1681"/>
                    </a:cubicBezTo>
                    <a:cubicBezTo>
                      <a:pt x="7123" y="1736"/>
                      <a:pt x="7452" y="1770"/>
                      <a:pt x="7783" y="1821"/>
                    </a:cubicBezTo>
                    <a:cubicBezTo>
                      <a:pt x="8388" y="1911"/>
                      <a:pt x="8988" y="2051"/>
                      <a:pt x="9583" y="2191"/>
                    </a:cubicBezTo>
                    <a:cubicBezTo>
                      <a:pt x="10182" y="2336"/>
                      <a:pt x="10781" y="2488"/>
                      <a:pt x="11370" y="2673"/>
                    </a:cubicBezTo>
                    <a:cubicBezTo>
                      <a:pt x="11936" y="2853"/>
                      <a:pt x="12508" y="3026"/>
                      <a:pt x="13074" y="3216"/>
                    </a:cubicBezTo>
                    <a:cubicBezTo>
                      <a:pt x="13018" y="3194"/>
                      <a:pt x="12961" y="3177"/>
                      <a:pt x="12906" y="3155"/>
                    </a:cubicBezTo>
                    <a:lnTo>
                      <a:pt x="12906" y="3155"/>
                    </a:lnTo>
                    <a:cubicBezTo>
                      <a:pt x="13219" y="3267"/>
                      <a:pt x="13533" y="3379"/>
                      <a:pt x="13847" y="3485"/>
                    </a:cubicBezTo>
                    <a:cubicBezTo>
                      <a:pt x="13835" y="3479"/>
                      <a:pt x="13830" y="3479"/>
                      <a:pt x="13819" y="3474"/>
                    </a:cubicBezTo>
                    <a:lnTo>
                      <a:pt x="13819" y="3474"/>
                    </a:lnTo>
                    <a:cubicBezTo>
                      <a:pt x="14430" y="3687"/>
                      <a:pt x="15046" y="3900"/>
                      <a:pt x="15645" y="4141"/>
                    </a:cubicBezTo>
                    <a:cubicBezTo>
                      <a:pt x="15943" y="4258"/>
                      <a:pt x="16240" y="4371"/>
                      <a:pt x="16530" y="4494"/>
                    </a:cubicBezTo>
                    <a:cubicBezTo>
                      <a:pt x="16861" y="4623"/>
                      <a:pt x="17176" y="4780"/>
                      <a:pt x="17495" y="4920"/>
                    </a:cubicBezTo>
                    <a:cubicBezTo>
                      <a:pt x="18095" y="5183"/>
                      <a:pt x="18689" y="5469"/>
                      <a:pt x="19277" y="5760"/>
                    </a:cubicBezTo>
                    <a:cubicBezTo>
                      <a:pt x="19585" y="5906"/>
                      <a:pt x="19887" y="6058"/>
                      <a:pt x="20195" y="6208"/>
                    </a:cubicBezTo>
                    <a:cubicBezTo>
                      <a:pt x="20498" y="6360"/>
                      <a:pt x="20795" y="6518"/>
                      <a:pt x="21092" y="6679"/>
                    </a:cubicBezTo>
                    <a:cubicBezTo>
                      <a:pt x="21372" y="6826"/>
                      <a:pt x="21659" y="6960"/>
                      <a:pt x="21933" y="7105"/>
                    </a:cubicBezTo>
                    <a:cubicBezTo>
                      <a:pt x="22213" y="7257"/>
                      <a:pt x="22505" y="7403"/>
                      <a:pt x="22784" y="7553"/>
                    </a:cubicBezTo>
                    <a:cubicBezTo>
                      <a:pt x="23356" y="7868"/>
                      <a:pt x="23940" y="8165"/>
                      <a:pt x="24511" y="8479"/>
                    </a:cubicBezTo>
                    <a:cubicBezTo>
                      <a:pt x="24791" y="8636"/>
                      <a:pt x="25071" y="8770"/>
                      <a:pt x="25346" y="8921"/>
                    </a:cubicBezTo>
                    <a:cubicBezTo>
                      <a:pt x="25469" y="8988"/>
                      <a:pt x="25587" y="9061"/>
                      <a:pt x="25704" y="9133"/>
                    </a:cubicBezTo>
                    <a:cubicBezTo>
                      <a:pt x="25771" y="9174"/>
                      <a:pt x="25839" y="9207"/>
                      <a:pt x="25906" y="9246"/>
                    </a:cubicBezTo>
                    <a:cubicBezTo>
                      <a:pt x="26007" y="9302"/>
                      <a:pt x="26113" y="9335"/>
                      <a:pt x="26221" y="9369"/>
                    </a:cubicBezTo>
                    <a:cubicBezTo>
                      <a:pt x="26269" y="9385"/>
                      <a:pt x="26321" y="9392"/>
                      <a:pt x="26373" y="9392"/>
                    </a:cubicBezTo>
                    <a:cubicBezTo>
                      <a:pt x="26490" y="9392"/>
                      <a:pt x="26609" y="9356"/>
                      <a:pt x="26702" y="9302"/>
                    </a:cubicBezTo>
                    <a:cubicBezTo>
                      <a:pt x="26853" y="9213"/>
                      <a:pt x="26937" y="9078"/>
                      <a:pt x="26976" y="8910"/>
                    </a:cubicBezTo>
                    <a:cubicBezTo>
                      <a:pt x="27021" y="8691"/>
                      <a:pt x="26893" y="8461"/>
                      <a:pt x="26775" y="8293"/>
                    </a:cubicBezTo>
                    <a:cubicBezTo>
                      <a:pt x="26679" y="8158"/>
                      <a:pt x="26557" y="8047"/>
                      <a:pt x="26438" y="7930"/>
                    </a:cubicBezTo>
                    <a:cubicBezTo>
                      <a:pt x="26198" y="7700"/>
                      <a:pt x="25918" y="7509"/>
                      <a:pt x="25649" y="7307"/>
                    </a:cubicBezTo>
                    <a:cubicBezTo>
                      <a:pt x="25054" y="6842"/>
                      <a:pt x="24421" y="6428"/>
                      <a:pt x="23771" y="6035"/>
                    </a:cubicBezTo>
                    <a:cubicBezTo>
                      <a:pt x="23474" y="5861"/>
                      <a:pt x="23177" y="5693"/>
                      <a:pt x="22880" y="5520"/>
                    </a:cubicBezTo>
                    <a:cubicBezTo>
                      <a:pt x="22572" y="5341"/>
                      <a:pt x="22269" y="5150"/>
                      <a:pt x="21956" y="4976"/>
                    </a:cubicBezTo>
                    <a:cubicBezTo>
                      <a:pt x="21338" y="4635"/>
                      <a:pt x="20717" y="4286"/>
                      <a:pt x="20089" y="3962"/>
                    </a:cubicBezTo>
                    <a:cubicBezTo>
                      <a:pt x="19473" y="3648"/>
                      <a:pt x="18850" y="3340"/>
                      <a:pt x="18234" y="3026"/>
                    </a:cubicBezTo>
                    <a:cubicBezTo>
                      <a:pt x="17270" y="2538"/>
                      <a:pt x="16274" y="2106"/>
                      <a:pt x="15270" y="1692"/>
                    </a:cubicBezTo>
                    <a:cubicBezTo>
                      <a:pt x="14278" y="1283"/>
                      <a:pt x="13264" y="970"/>
                      <a:pt x="12250" y="627"/>
                    </a:cubicBezTo>
                    <a:cubicBezTo>
                      <a:pt x="12188" y="605"/>
                      <a:pt x="12126" y="583"/>
                      <a:pt x="12065" y="566"/>
                    </a:cubicBezTo>
                    <a:cubicBezTo>
                      <a:pt x="12014" y="538"/>
                      <a:pt x="11964" y="521"/>
                      <a:pt x="11908" y="510"/>
                    </a:cubicBezTo>
                    <a:cubicBezTo>
                      <a:pt x="11689" y="437"/>
                      <a:pt x="11466" y="365"/>
                      <a:pt x="11241" y="297"/>
                    </a:cubicBezTo>
                    <a:cubicBezTo>
                      <a:pt x="10889" y="184"/>
                      <a:pt x="10524" y="106"/>
                      <a:pt x="10165" y="16"/>
                    </a:cubicBezTo>
                    <a:cubicBezTo>
                      <a:pt x="10121" y="6"/>
                      <a:pt x="10075" y="0"/>
                      <a:pt x="100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gf3ea9f085e_0_1646"/>
              <p:cNvSpPr/>
              <p:nvPr/>
            </p:nvSpPr>
            <p:spPr>
              <a:xfrm>
                <a:off x="4669675" y="342350"/>
                <a:ext cx="1168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4674" h="945" extrusionOk="0">
                    <a:moveTo>
                      <a:pt x="4483" y="0"/>
                    </a:moveTo>
                    <a:cubicBezTo>
                      <a:pt x="4287" y="0"/>
                      <a:pt x="4090" y="0"/>
                      <a:pt x="3901" y="18"/>
                    </a:cubicBezTo>
                    <a:cubicBezTo>
                      <a:pt x="3720" y="34"/>
                      <a:pt x="3547" y="51"/>
                      <a:pt x="3373" y="62"/>
                    </a:cubicBezTo>
                    <a:cubicBezTo>
                      <a:pt x="3021" y="101"/>
                      <a:pt x="2662" y="124"/>
                      <a:pt x="2308" y="168"/>
                    </a:cubicBezTo>
                    <a:cubicBezTo>
                      <a:pt x="2135" y="186"/>
                      <a:pt x="1961" y="202"/>
                      <a:pt x="1788" y="230"/>
                    </a:cubicBezTo>
                    <a:cubicBezTo>
                      <a:pt x="1687" y="246"/>
                      <a:pt x="1581" y="264"/>
                      <a:pt x="1480" y="280"/>
                    </a:cubicBezTo>
                    <a:cubicBezTo>
                      <a:pt x="1395" y="292"/>
                      <a:pt x="1312" y="314"/>
                      <a:pt x="1232" y="331"/>
                    </a:cubicBezTo>
                    <a:cubicBezTo>
                      <a:pt x="862" y="404"/>
                      <a:pt x="499" y="494"/>
                      <a:pt x="140" y="611"/>
                    </a:cubicBezTo>
                    <a:cubicBezTo>
                      <a:pt x="50" y="639"/>
                      <a:pt x="0" y="740"/>
                      <a:pt x="29" y="825"/>
                    </a:cubicBezTo>
                    <a:cubicBezTo>
                      <a:pt x="56" y="897"/>
                      <a:pt x="123" y="944"/>
                      <a:pt x="196" y="944"/>
                    </a:cubicBezTo>
                    <a:cubicBezTo>
                      <a:pt x="213" y="944"/>
                      <a:pt x="230" y="942"/>
                      <a:pt x="246" y="936"/>
                    </a:cubicBezTo>
                    <a:cubicBezTo>
                      <a:pt x="365" y="897"/>
                      <a:pt x="487" y="864"/>
                      <a:pt x="606" y="825"/>
                    </a:cubicBezTo>
                    <a:cubicBezTo>
                      <a:pt x="712" y="796"/>
                      <a:pt x="823" y="768"/>
                      <a:pt x="930" y="745"/>
                    </a:cubicBezTo>
                    <a:cubicBezTo>
                      <a:pt x="1121" y="701"/>
                      <a:pt x="1312" y="662"/>
                      <a:pt x="1501" y="623"/>
                    </a:cubicBezTo>
                    <a:cubicBezTo>
                      <a:pt x="1625" y="605"/>
                      <a:pt x="1743" y="583"/>
                      <a:pt x="1866" y="566"/>
                    </a:cubicBezTo>
                    <a:cubicBezTo>
                      <a:pt x="1984" y="544"/>
                      <a:pt x="2106" y="533"/>
                      <a:pt x="2225" y="522"/>
                    </a:cubicBezTo>
                    <a:cubicBezTo>
                      <a:pt x="2466" y="494"/>
                      <a:pt x="2706" y="471"/>
                      <a:pt x="2947" y="448"/>
                    </a:cubicBezTo>
                    <a:cubicBezTo>
                      <a:pt x="3189" y="427"/>
                      <a:pt x="3430" y="409"/>
                      <a:pt x="3671" y="398"/>
                    </a:cubicBezTo>
                    <a:cubicBezTo>
                      <a:pt x="3788" y="388"/>
                      <a:pt x="3906" y="375"/>
                      <a:pt x="4030" y="370"/>
                    </a:cubicBezTo>
                    <a:cubicBezTo>
                      <a:pt x="4186" y="354"/>
                      <a:pt x="4343" y="354"/>
                      <a:pt x="4506" y="347"/>
                    </a:cubicBezTo>
                    <a:cubicBezTo>
                      <a:pt x="4601" y="347"/>
                      <a:pt x="4674" y="258"/>
                      <a:pt x="4669" y="163"/>
                    </a:cubicBezTo>
                    <a:cubicBezTo>
                      <a:pt x="4662" y="67"/>
                      <a:pt x="4578" y="0"/>
                      <a:pt x="44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gf3ea9f085e_0_1646"/>
              <p:cNvSpPr/>
              <p:nvPr/>
            </p:nvSpPr>
            <p:spPr>
              <a:xfrm>
                <a:off x="4681700" y="340250"/>
                <a:ext cx="2092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8368" h="785" extrusionOk="0">
                    <a:moveTo>
                      <a:pt x="4529" y="1"/>
                    </a:moveTo>
                    <a:cubicBezTo>
                      <a:pt x="4389" y="1"/>
                      <a:pt x="4255" y="6"/>
                      <a:pt x="4114" y="12"/>
                    </a:cubicBezTo>
                    <a:cubicBezTo>
                      <a:pt x="3952" y="22"/>
                      <a:pt x="3784" y="28"/>
                      <a:pt x="3621" y="40"/>
                    </a:cubicBezTo>
                    <a:cubicBezTo>
                      <a:pt x="3448" y="56"/>
                      <a:pt x="3268" y="68"/>
                      <a:pt x="3094" y="84"/>
                    </a:cubicBezTo>
                    <a:cubicBezTo>
                      <a:pt x="2747" y="112"/>
                      <a:pt x="2406" y="146"/>
                      <a:pt x="2057" y="180"/>
                    </a:cubicBezTo>
                    <a:cubicBezTo>
                      <a:pt x="1430" y="242"/>
                      <a:pt x="797" y="314"/>
                      <a:pt x="169" y="404"/>
                    </a:cubicBezTo>
                    <a:cubicBezTo>
                      <a:pt x="73" y="420"/>
                      <a:pt x="1" y="488"/>
                      <a:pt x="6" y="589"/>
                    </a:cubicBezTo>
                    <a:cubicBezTo>
                      <a:pt x="11" y="667"/>
                      <a:pt x="83" y="748"/>
                      <a:pt x="169" y="748"/>
                    </a:cubicBezTo>
                    <a:cubicBezTo>
                      <a:pt x="177" y="748"/>
                      <a:pt x="184" y="747"/>
                      <a:pt x="192" y="746"/>
                    </a:cubicBezTo>
                    <a:cubicBezTo>
                      <a:pt x="601" y="689"/>
                      <a:pt x="1015" y="640"/>
                      <a:pt x="1430" y="589"/>
                    </a:cubicBezTo>
                    <a:cubicBezTo>
                      <a:pt x="1822" y="544"/>
                      <a:pt x="2215" y="505"/>
                      <a:pt x="2601" y="482"/>
                    </a:cubicBezTo>
                    <a:cubicBezTo>
                      <a:pt x="3016" y="454"/>
                      <a:pt x="3436" y="426"/>
                      <a:pt x="3851" y="415"/>
                    </a:cubicBezTo>
                    <a:cubicBezTo>
                      <a:pt x="3963" y="415"/>
                      <a:pt x="4069" y="410"/>
                      <a:pt x="4181" y="410"/>
                    </a:cubicBezTo>
                    <a:cubicBezTo>
                      <a:pt x="4214" y="408"/>
                      <a:pt x="4247" y="407"/>
                      <a:pt x="4281" y="407"/>
                    </a:cubicBezTo>
                    <a:cubicBezTo>
                      <a:pt x="4362" y="407"/>
                      <a:pt x="4445" y="411"/>
                      <a:pt x="4529" y="415"/>
                    </a:cubicBezTo>
                    <a:cubicBezTo>
                      <a:pt x="4725" y="415"/>
                      <a:pt x="4927" y="426"/>
                      <a:pt x="5122" y="438"/>
                    </a:cubicBezTo>
                    <a:lnTo>
                      <a:pt x="5106" y="438"/>
                    </a:lnTo>
                    <a:cubicBezTo>
                      <a:pt x="5588" y="488"/>
                      <a:pt x="6070" y="550"/>
                      <a:pt x="6552" y="606"/>
                    </a:cubicBezTo>
                    <a:cubicBezTo>
                      <a:pt x="7062" y="667"/>
                      <a:pt x="7571" y="723"/>
                      <a:pt x="8081" y="780"/>
                    </a:cubicBezTo>
                    <a:cubicBezTo>
                      <a:pt x="8098" y="783"/>
                      <a:pt x="8115" y="785"/>
                      <a:pt x="8132" y="785"/>
                    </a:cubicBezTo>
                    <a:cubicBezTo>
                      <a:pt x="8171" y="785"/>
                      <a:pt x="8209" y="775"/>
                      <a:pt x="8244" y="751"/>
                    </a:cubicBezTo>
                    <a:cubicBezTo>
                      <a:pt x="8295" y="718"/>
                      <a:pt x="8334" y="661"/>
                      <a:pt x="8345" y="606"/>
                    </a:cubicBezTo>
                    <a:cubicBezTo>
                      <a:pt x="8367" y="488"/>
                      <a:pt x="8289" y="353"/>
                      <a:pt x="8166" y="337"/>
                    </a:cubicBezTo>
                    <a:cubicBezTo>
                      <a:pt x="7773" y="291"/>
                      <a:pt x="7375" y="247"/>
                      <a:pt x="6984" y="203"/>
                    </a:cubicBezTo>
                    <a:cubicBezTo>
                      <a:pt x="6692" y="169"/>
                      <a:pt x="6400" y="135"/>
                      <a:pt x="6109" y="102"/>
                    </a:cubicBezTo>
                    <a:cubicBezTo>
                      <a:pt x="5952" y="84"/>
                      <a:pt x="5801" y="68"/>
                      <a:pt x="5644" y="51"/>
                    </a:cubicBezTo>
                    <a:cubicBezTo>
                      <a:pt x="5543" y="45"/>
                      <a:pt x="5442" y="34"/>
                      <a:pt x="5341" y="28"/>
                    </a:cubicBezTo>
                    <a:cubicBezTo>
                      <a:pt x="5269" y="22"/>
                      <a:pt x="5196" y="17"/>
                      <a:pt x="5122" y="12"/>
                    </a:cubicBezTo>
                    <a:cubicBezTo>
                      <a:pt x="4927" y="6"/>
                      <a:pt x="4725" y="1"/>
                      <a:pt x="45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gf3ea9f085e_0_1646"/>
              <p:cNvSpPr/>
              <p:nvPr/>
            </p:nvSpPr>
            <p:spPr>
              <a:xfrm>
                <a:off x="3707625" y="828050"/>
                <a:ext cx="1062800" cy="338450"/>
              </a:xfrm>
              <a:custGeom>
                <a:avLst/>
                <a:gdLst/>
                <a:ahLst/>
                <a:cxnLst/>
                <a:rect l="l" t="t" r="r" b="b"/>
                <a:pathLst>
                  <a:path w="42512" h="13538" extrusionOk="0">
                    <a:moveTo>
                      <a:pt x="29617" y="9068"/>
                    </a:moveTo>
                    <a:cubicBezTo>
                      <a:pt x="29585" y="9078"/>
                      <a:pt x="29554" y="9087"/>
                      <a:pt x="29523" y="9096"/>
                    </a:cubicBezTo>
                    <a:lnTo>
                      <a:pt x="29523" y="9096"/>
                    </a:lnTo>
                    <a:cubicBezTo>
                      <a:pt x="29554" y="9087"/>
                      <a:pt x="29585" y="9077"/>
                      <a:pt x="29617" y="9068"/>
                    </a:cubicBezTo>
                    <a:close/>
                    <a:moveTo>
                      <a:pt x="382" y="1"/>
                    </a:moveTo>
                    <a:cubicBezTo>
                      <a:pt x="337" y="1"/>
                      <a:pt x="298" y="12"/>
                      <a:pt x="253" y="29"/>
                    </a:cubicBezTo>
                    <a:cubicBezTo>
                      <a:pt x="96" y="96"/>
                      <a:pt x="0" y="304"/>
                      <a:pt x="85" y="461"/>
                    </a:cubicBezTo>
                    <a:cubicBezTo>
                      <a:pt x="241" y="774"/>
                      <a:pt x="421" y="1066"/>
                      <a:pt x="600" y="1369"/>
                    </a:cubicBezTo>
                    <a:cubicBezTo>
                      <a:pt x="584" y="1340"/>
                      <a:pt x="572" y="1318"/>
                      <a:pt x="556" y="1289"/>
                    </a:cubicBezTo>
                    <a:lnTo>
                      <a:pt x="556" y="1289"/>
                    </a:lnTo>
                    <a:cubicBezTo>
                      <a:pt x="763" y="1648"/>
                      <a:pt x="975" y="2001"/>
                      <a:pt x="1223" y="2332"/>
                    </a:cubicBezTo>
                    <a:cubicBezTo>
                      <a:pt x="1430" y="2618"/>
                      <a:pt x="1660" y="2882"/>
                      <a:pt x="1906" y="3133"/>
                    </a:cubicBezTo>
                    <a:cubicBezTo>
                      <a:pt x="1665" y="3319"/>
                      <a:pt x="1598" y="3710"/>
                      <a:pt x="1805" y="3951"/>
                    </a:cubicBezTo>
                    <a:cubicBezTo>
                      <a:pt x="2041" y="4220"/>
                      <a:pt x="2292" y="4484"/>
                      <a:pt x="2545" y="4742"/>
                    </a:cubicBezTo>
                    <a:cubicBezTo>
                      <a:pt x="2809" y="5016"/>
                      <a:pt x="3078" y="5285"/>
                      <a:pt x="3357" y="5543"/>
                    </a:cubicBezTo>
                    <a:cubicBezTo>
                      <a:pt x="3704" y="5851"/>
                      <a:pt x="4053" y="6165"/>
                      <a:pt x="4400" y="6467"/>
                    </a:cubicBezTo>
                    <a:cubicBezTo>
                      <a:pt x="4400" y="6547"/>
                      <a:pt x="4417" y="6625"/>
                      <a:pt x="4451" y="6703"/>
                    </a:cubicBezTo>
                    <a:cubicBezTo>
                      <a:pt x="4490" y="6793"/>
                      <a:pt x="4552" y="6871"/>
                      <a:pt x="4630" y="6933"/>
                    </a:cubicBezTo>
                    <a:cubicBezTo>
                      <a:pt x="4893" y="7185"/>
                      <a:pt x="5196" y="7398"/>
                      <a:pt x="5481" y="7616"/>
                    </a:cubicBezTo>
                    <a:cubicBezTo>
                      <a:pt x="5755" y="7818"/>
                      <a:pt x="6024" y="8026"/>
                      <a:pt x="6293" y="8221"/>
                    </a:cubicBezTo>
                    <a:cubicBezTo>
                      <a:pt x="6810" y="8608"/>
                      <a:pt x="7325" y="8989"/>
                      <a:pt x="7847" y="9359"/>
                    </a:cubicBezTo>
                    <a:cubicBezTo>
                      <a:pt x="8082" y="9527"/>
                      <a:pt x="8323" y="9679"/>
                      <a:pt x="8563" y="9835"/>
                    </a:cubicBezTo>
                    <a:cubicBezTo>
                      <a:pt x="8781" y="9982"/>
                      <a:pt x="9006" y="10121"/>
                      <a:pt x="9236" y="10251"/>
                    </a:cubicBezTo>
                    <a:cubicBezTo>
                      <a:pt x="9539" y="10429"/>
                      <a:pt x="9847" y="10597"/>
                      <a:pt x="10160" y="10760"/>
                    </a:cubicBezTo>
                    <a:cubicBezTo>
                      <a:pt x="10294" y="10827"/>
                      <a:pt x="10441" y="10889"/>
                      <a:pt x="10581" y="10944"/>
                    </a:cubicBezTo>
                    <a:cubicBezTo>
                      <a:pt x="10676" y="10985"/>
                      <a:pt x="10772" y="11024"/>
                      <a:pt x="10866" y="11063"/>
                    </a:cubicBezTo>
                    <a:cubicBezTo>
                      <a:pt x="10936" y="11088"/>
                      <a:pt x="11018" y="11103"/>
                      <a:pt x="11095" y="11103"/>
                    </a:cubicBezTo>
                    <a:cubicBezTo>
                      <a:pt x="11123" y="11103"/>
                      <a:pt x="11150" y="11101"/>
                      <a:pt x="11175" y="11096"/>
                    </a:cubicBezTo>
                    <a:cubicBezTo>
                      <a:pt x="11225" y="11091"/>
                      <a:pt x="11264" y="11079"/>
                      <a:pt x="11303" y="11057"/>
                    </a:cubicBezTo>
                    <a:cubicBezTo>
                      <a:pt x="11618" y="11180"/>
                      <a:pt x="11942" y="11304"/>
                      <a:pt x="12262" y="11422"/>
                    </a:cubicBezTo>
                    <a:cubicBezTo>
                      <a:pt x="12878" y="11645"/>
                      <a:pt x="13506" y="11842"/>
                      <a:pt x="14134" y="12038"/>
                    </a:cubicBezTo>
                    <a:cubicBezTo>
                      <a:pt x="14184" y="12061"/>
                      <a:pt x="14228" y="12082"/>
                      <a:pt x="14279" y="12100"/>
                    </a:cubicBezTo>
                    <a:cubicBezTo>
                      <a:pt x="14587" y="12240"/>
                      <a:pt x="14907" y="12369"/>
                      <a:pt x="15226" y="12480"/>
                    </a:cubicBezTo>
                    <a:cubicBezTo>
                      <a:pt x="15439" y="12553"/>
                      <a:pt x="15652" y="12632"/>
                      <a:pt x="15865" y="12710"/>
                    </a:cubicBezTo>
                    <a:cubicBezTo>
                      <a:pt x="16033" y="12772"/>
                      <a:pt x="16207" y="12811"/>
                      <a:pt x="16380" y="12868"/>
                    </a:cubicBezTo>
                    <a:cubicBezTo>
                      <a:pt x="16796" y="12990"/>
                      <a:pt x="17215" y="13091"/>
                      <a:pt x="17631" y="13192"/>
                    </a:cubicBezTo>
                    <a:cubicBezTo>
                      <a:pt x="17776" y="13225"/>
                      <a:pt x="17916" y="13248"/>
                      <a:pt x="18061" y="13277"/>
                    </a:cubicBezTo>
                    <a:cubicBezTo>
                      <a:pt x="18241" y="13310"/>
                      <a:pt x="18415" y="13349"/>
                      <a:pt x="18594" y="13372"/>
                    </a:cubicBezTo>
                    <a:cubicBezTo>
                      <a:pt x="18813" y="13399"/>
                      <a:pt x="19036" y="13427"/>
                      <a:pt x="19261" y="13455"/>
                    </a:cubicBezTo>
                    <a:cubicBezTo>
                      <a:pt x="19446" y="13478"/>
                      <a:pt x="19641" y="13478"/>
                      <a:pt x="19832" y="13489"/>
                    </a:cubicBezTo>
                    <a:cubicBezTo>
                      <a:pt x="20039" y="13502"/>
                      <a:pt x="20245" y="13508"/>
                      <a:pt x="20452" y="13508"/>
                    </a:cubicBezTo>
                    <a:cubicBezTo>
                      <a:pt x="20971" y="13508"/>
                      <a:pt x="21490" y="13471"/>
                      <a:pt x="22007" y="13411"/>
                    </a:cubicBezTo>
                    <a:cubicBezTo>
                      <a:pt x="22035" y="13406"/>
                      <a:pt x="22062" y="13399"/>
                      <a:pt x="22096" y="13399"/>
                    </a:cubicBezTo>
                    <a:cubicBezTo>
                      <a:pt x="22170" y="13466"/>
                      <a:pt x="22276" y="13523"/>
                      <a:pt x="22372" y="13523"/>
                    </a:cubicBezTo>
                    <a:cubicBezTo>
                      <a:pt x="22517" y="13534"/>
                      <a:pt x="22664" y="13538"/>
                      <a:pt x="22811" y="13538"/>
                    </a:cubicBezTo>
                    <a:cubicBezTo>
                      <a:pt x="23031" y="13538"/>
                      <a:pt x="23251" y="13529"/>
                      <a:pt x="23469" y="13523"/>
                    </a:cubicBezTo>
                    <a:cubicBezTo>
                      <a:pt x="23834" y="13512"/>
                      <a:pt x="24203" y="13473"/>
                      <a:pt x="24568" y="13427"/>
                    </a:cubicBezTo>
                    <a:cubicBezTo>
                      <a:pt x="24954" y="13388"/>
                      <a:pt x="25336" y="13326"/>
                      <a:pt x="25722" y="13254"/>
                    </a:cubicBezTo>
                    <a:cubicBezTo>
                      <a:pt x="26081" y="13186"/>
                      <a:pt x="26440" y="13103"/>
                      <a:pt x="26798" y="13018"/>
                    </a:cubicBezTo>
                    <a:cubicBezTo>
                      <a:pt x="27527" y="12845"/>
                      <a:pt x="28256" y="12666"/>
                      <a:pt x="28978" y="12480"/>
                    </a:cubicBezTo>
                    <a:cubicBezTo>
                      <a:pt x="29718" y="12284"/>
                      <a:pt x="30452" y="12043"/>
                      <a:pt x="31174" y="11785"/>
                    </a:cubicBezTo>
                    <a:cubicBezTo>
                      <a:pt x="31539" y="11657"/>
                      <a:pt x="31887" y="11511"/>
                      <a:pt x="32245" y="11371"/>
                    </a:cubicBezTo>
                    <a:cubicBezTo>
                      <a:pt x="32385" y="11314"/>
                      <a:pt x="32531" y="11242"/>
                      <a:pt x="32671" y="11180"/>
                    </a:cubicBezTo>
                    <a:cubicBezTo>
                      <a:pt x="32816" y="11113"/>
                      <a:pt x="32963" y="11052"/>
                      <a:pt x="33108" y="10978"/>
                    </a:cubicBezTo>
                    <a:cubicBezTo>
                      <a:pt x="33310" y="10877"/>
                      <a:pt x="33512" y="10771"/>
                      <a:pt x="33713" y="10670"/>
                    </a:cubicBezTo>
                    <a:cubicBezTo>
                      <a:pt x="33876" y="10592"/>
                      <a:pt x="34021" y="10497"/>
                      <a:pt x="34167" y="10407"/>
                    </a:cubicBezTo>
                    <a:cubicBezTo>
                      <a:pt x="34526" y="10199"/>
                      <a:pt x="34873" y="9982"/>
                      <a:pt x="35221" y="9752"/>
                    </a:cubicBezTo>
                    <a:cubicBezTo>
                      <a:pt x="36426" y="8973"/>
                      <a:pt x="37484" y="7998"/>
                      <a:pt x="38516" y="7005"/>
                    </a:cubicBezTo>
                    <a:cubicBezTo>
                      <a:pt x="38605" y="6916"/>
                      <a:pt x="38700" y="6826"/>
                      <a:pt x="38790" y="6736"/>
                    </a:cubicBezTo>
                    <a:cubicBezTo>
                      <a:pt x="38852" y="6681"/>
                      <a:pt x="38907" y="6619"/>
                      <a:pt x="38969" y="6557"/>
                    </a:cubicBezTo>
                    <a:cubicBezTo>
                      <a:pt x="39065" y="6462"/>
                      <a:pt x="39199" y="6361"/>
                      <a:pt x="39244" y="6227"/>
                    </a:cubicBezTo>
                    <a:cubicBezTo>
                      <a:pt x="39300" y="6058"/>
                      <a:pt x="39289" y="5880"/>
                      <a:pt x="39199" y="5733"/>
                    </a:cubicBezTo>
                    <a:cubicBezTo>
                      <a:pt x="39284" y="5644"/>
                      <a:pt x="39362" y="5549"/>
                      <a:pt x="39445" y="5459"/>
                    </a:cubicBezTo>
                    <a:cubicBezTo>
                      <a:pt x="39815" y="5044"/>
                      <a:pt x="40192" y="4641"/>
                      <a:pt x="40555" y="4220"/>
                    </a:cubicBezTo>
                    <a:cubicBezTo>
                      <a:pt x="40909" y="3806"/>
                      <a:pt x="41245" y="3386"/>
                      <a:pt x="41553" y="2931"/>
                    </a:cubicBezTo>
                    <a:cubicBezTo>
                      <a:pt x="41648" y="2792"/>
                      <a:pt x="41744" y="2652"/>
                      <a:pt x="41839" y="2505"/>
                    </a:cubicBezTo>
                    <a:cubicBezTo>
                      <a:pt x="41923" y="2399"/>
                      <a:pt x="42001" y="2287"/>
                      <a:pt x="42080" y="2176"/>
                    </a:cubicBezTo>
                    <a:cubicBezTo>
                      <a:pt x="42158" y="2057"/>
                      <a:pt x="42231" y="1928"/>
                      <a:pt x="42298" y="1799"/>
                    </a:cubicBezTo>
                    <a:cubicBezTo>
                      <a:pt x="42303" y="1788"/>
                      <a:pt x="42310" y="1778"/>
                      <a:pt x="42315" y="1765"/>
                    </a:cubicBezTo>
                    <a:cubicBezTo>
                      <a:pt x="42321" y="1755"/>
                      <a:pt x="42326" y="1749"/>
                      <a:pt x="42331" y="1739"/>
                    </a:cubicBezTo>
                    <a:cubicBezTo>
                      <a:pt x="42399" y="1615"/>
                      <a:pt x="42450" y="1509"/>
                      <a:pt x="42478" y="1374"/>
                    </a:cubicBezTo>
                    <a:cubicBezTo>
                      <a:pt x="42512" y="1172"/>
                      <a:pt x="42399" y="987"/>
                      <a:pt x="42259" y="858"/>
                    </a:cubicBezTo>
                    <a:cubicBezTo>
                      <a:pt x="42177" y="786"/>
                      <a:pt x="42046" y="746"/>
                      <a:pt x="41922" y="746"/>
                    </a:cubicBezTo>
                    <a:cubicBezTo>
                      <a:pt x="41842" y="746"/>
                      <a:pt x="41765" y="762"/>
                      <a:pt x="41705" y="797"/>
                    </a:cubicBezTo>
                    <a:cubicBezTo>
                      <a:pt x="41586" y="858"/>
                      <a:pt x="41514" y="914"/>
                      <a:pt x="41424" y="1020"/>
                    </a:cubicBezTo>
                    <a:cubicBezTo>
                      <a:pt x="41402" y="1054"/>
                      <a:pt x="41379" y="1088"/>
                      <a:pt x="41351" y="1127"/>
                    </a:cubicBezTo>
                    <a:cubicBezTo>
                      <a:pt x="41289" y="1217"/>
                      <a:pt x="41234" y="1312"/>
                      <a:pt x="41172" y="1402"/>
                    </a:cubicBezTo>
                    <a:cubicBezTo>
                      <a:pt x="41020" y="1620"/>
                      <a:pt x="40836" y="1817"/>
                      <a:pt x="40662" y="2018"/>
                    </a:cubicBezTo>
                    <a:cubicBezTo>
                      <a:pt x="40326" y="2416"/>
                      <a:pt x="39972" y="2808"/>
                      <a:pt x="39608" y="3172"/>
                    </a:cubicBezTo>
                    <a:lnTo>
                      <a:pt x="39653" y="3128"/>
                    </a:lnTo>
                    <a:lnTo>
                      <a:pt x="39653" y="3128"/>
                    </a:lnTo>
                    <a:cubicBezTo>
                      <a:pt x="39411" y="3369"/>
                      <a:pt x="39180" y="3618"/>
                      <a:pt x="38941" y="3862"/>
                    </a:cubicBezTo>
                    <a:cubicBezTo>
                      <a:pt x="38376" y="4411"/>
                      <a:pt x="37771" y="4921"/>
                      <a:pt x="37125" y="5381"/>
                    </a:cubicBezTo>
                    <a:cubicBezTo>
                      <a:pt x="36801" y="5616"/>
                      <a:pt x="36460" y="5828"/>
                      <a:pt x="36129" y="6053"/>
                    </a:cubicBezTo>
                    <a:cubicBezTo>
                      <a:pt x="35821" y="6261"/>
                      <a:pt x="35506" y="6455"/>
                      <a:pt x="35188" y="6645"/>
                    </a:cubicBezTo>
                    <a:lnTo>
                      <a:pt x="35188" y="6645"/>
                    </a:lnTo>
                    <a:cubicBezTo>
                      <a:pt x="34737" y="6904"/>
                      <a:pt x="34281" y="7157"/>
                      <a:pt x="33825" y="7398"/>
                    </a:cubicBezTo>
                    <a:cubicBezTo>
                      <a:pt x="33372" y="7644"/>
                      <a:pt x="32906" y="7851"/>
                      <a:pt x="32436" y="8053"/>
                    </a:cubicBezTo>
                    <a:cubicBezTo>
                      <a:pt x="31954" y="8255"/>
                      <a:pt x="31461" y="8440"/>
                      <a:pt x="30967" y="8608"/>
                    </a:cubicBezTo>
                    <a:cubicBezTo>
                      <a:pt x="30465" y="8786"/>
                      <a:pt x="29963" y="8959"/>
                      <a:pt x="29456" y="9116"/>
                    </a:cubicBezTo>
                    <a:lnTo>
                      <a:pt x="29456" y="9116"/>
                    </a:lnTo>
                    <a:cubicBezTo>
                      <a:pt x="29231" y="9181"/>
                      <a:pt x="29009" y="9244"/>
                      <a:pt x="28781" y="9304"/>
                    </a:cubicBezTo>
                    <a:cubicBezTo>
                      <a:pt x="28457" y="9387"/>
                      <a:pt x="28132" y="9460"/>
                      <a:pt x="27801" y="9527"/>
                    </a:cubicBezTo>
                    <a:cubicBezTo>
                      <a:pt x="27537" y="9578"/>
                      <a:pt x="27268" y="9645"/>
                      <a:pt x="26999" y="9690"/>
                    </a:cubicBezTo>
                    <a:cubicBezTo>
                      <a:pt x="26663" y="9746"/>
                      <a:pt x="26332" y="9801"/>
                      <a:pt x="25996" y="9852"/>
                    </a:cubicBezTo>
                    <a:cubicBezTo>
                      <a:pt x="25386" y="9943"/>
                      <a:pt x="24770" y="9987"/>
                      <a:pt x="24159" y="10026"/>
                    </a:cubicBezTo>
                    <a:cubicBezTo>
                      <a:pt x="23520" y="10070"/>
                      <a:pt x="22887" y="10111"/>
                      <a:pt x="22248" y="10132"/>
                    </a:cubicBezTo>
                    <a:cubicBezTo>
                      <a:pt x="21653" y="10127"/>
                      <a:pt x="21066" y="10099"/>
                      <a:pt x="20471" y="10065"/>
                    </a:cubicBezTo>
                    <a:cubicBezTo>
                      <a:pt x="19799" y="10015"/>
                      <a:pt x="19132" y="9943"/>
                      <a:pt x="18465" y="9852"/>
                    </a:cubicBezTo>
                    <a:cubicBezTo>
                      <a:pt x="17820" y="9774"/>
                      <a:pt x="17176" y="9684"/>
                      <a:pt x="16543" y="9550"/>
                    </a:cubicBezTo>
                    <a:cubicBezTo>
                      <a:pt x="16229" y="9488"/>
                      <a:pt x="15921" y="9410"/>
                      <a:pt x="15613" y="9343"/>
                    </a:cubicBezTo>
                    <a:cubicBezTo>
                      <a:pt x="15322" y="9275"/>
                      <a:pt x="15024" y="9208"/>
                      <a:pt x="14733" y="9136"/>
                    </a:cubicBezTo>
                    <a:cubicBezTo>
                      <a:pt x="14060" y="8955"/>
                      <a:pt x="13400" y="8766"/>
                      <a:pt x="12749" y="8536"/>
                    </a:cubicBezTo>
                    <a:cubicBezTo>
                      <a:pt x="12094" y="8311"/>
                      <a:pt x="11438" y="8081"/>
                      <a:pt x="10799" y="7818"/>
                    </a:cubicBezTo>
                    <a:cubicBezTo>
                      <a:pt x="10133" y="7543"/>
                      <a:pt x="9482" y="7246"/>
                      <a:pt x="8827" y="6950"/>
                    </a:cubicBezTo>
                    <a:cubicBezTo>
                      <a:pt x="8507" y="6803"/>
                      <a:pt x="8188" y="6641"/>
                      <a:pt x="7874" y="6479"/>
                    </a:cubicBezTo>
                    <a:cubicBezTo>
                      <a:pt x="7605" y="6345"/>
                      <a:pt x="7348" y="6193"/>
                      <a:pt x="7089" y="6042"/>
                    </a:cubicBezTo>
                    <a:cubicBezTo>
                      <a:pt x="6642" y="5756"/>
                      <a:pt x="6199" y="5453"/>
                      <a:pt x="5762" y="5156"/>
                    </a:cubicBezTo>
                    <a:cubicBezTo>
                      <a:pt x="5318" y="4859"/>
                      <a:pt x="4881" y="4545"/>
                      <a:pt x="4484" y="4193"/>
                    </a:cubicBezTo>
                    <a:cubicBezTo>
                      <a:pt x="4063" y="3816"/>
                      <a:pt x="3644" y="3447"/>
                      <a:pt x="3212" y="3083"/>
                    </a:cubicBezTo>
                    <a:cubicBezTo>
                      <a:pt x="3016" y="2915"/>
                      <a:pt x="2809" y="2758"/>
                      <a:pt x="2612" y="2590"/>
                    </a:cubicBezTo>
                    <a:cubicBezTo>
                      <a:pt x="2400" y="2411"/>
                      <a:pt x="2203" y="2225"/>
                      <a:pt x="2002" y="2034"/>
                    </a:cubicBezTo>
                    <a:cubicBezTo>
                      <a:pt x="1772" y="1788"/>
                      <a:pt x="1565" y="1537"/>
                      <a:pt x="1368" y="1256"/>
                    </a:cubicBezTo>
                    <a:cubicBezTo>
                      <a:pt x="1172" y="987"/>
                      <a:pt x="981" y="707"/>
                      <a:pt x="802" y="421"/>
                    </a:cubicBezTo>
                    <a:cubicBezTo>
                      <a:pt x="763" y="348"/>
                      <a:pt x="724" y="275"/>
                      <a:pt x="690" y="203"/>
                    </a:cubicBezTo>
                    <a:cubicBezTo>
                      <a:pt x="629" y="79"/>
                      <a:pt x="510" y="1"/>
                      <a:pt x="3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gf3ea9f085e_0_1646"/>
              <p:cNvSpPr/>
              <p:nvPr/>
            </p:nvSpPr>
            <p:spPr>
              <a:xfrm>
                <a:off x="3707750" y="763600"/>
                <a:ext cx="937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5237" extrusionOk="0">
                    <a:moveTo>
                      <a:pt x="3363" y="4686"/>
                    </a:moveTo>
                    <a:cubicBezTo>
                      <a:pt x="3370" y="4692"/>
                      <a:pt x="3375" y="4692"/>
                      <a:pt x="3375" y="4697"/>
                    </a:cubicBezTo>
                    <a:lnTo>
                      <a:pt x="3363" y="4686"/>
                    </a:lnTo>
                    <a:close/>
                    <a:moveTo>
                      <a:pt x="203" y="1"/>
                    </a:moveTo>
                    <a:cubicBezTo>
                      <a:pt x="181" y="1"/>
                      <a:pt x="153" y="6"/>
                      <a:pt x="130" y="18"/>
                    </a:cubicBezTo>
                    <a:cubicBezTo>
                      <a:pt x="52" y="57"/>
                      <a:pt x="1" y="163"/>
                      <a:pt x="52" y="248"/>
                    </a:cubicBezTo>
                    <a:cubicBezTo>
                      <a:pt x="169" y="455"/>
                      <a:pt x="293" y="662"/>
                      <a:pt x="416" y="864"/>
                    </a:cubicBezTo>
                    <a:cubicBezTo>
                      <a:pt x="533" y="1066"/>
                      <a:pt x="646" y="1273"/>
                      <a:pt x="758" y="1475"/>
                    </a:cubicBezTo>
                    <a:cubicBezTo>
                      <a:pt x="875" y="1699"/>
                      <a:pt x="993" y="1917"/>
                      <a:pt x="1117" y="2142"/>
                    </a:cubicBezTo>
                    <a:cubicBezTo>
                      <a:pt x="1229" y="2354"/>
                      <a:pt x="1358" y="2561"/>
                      <a:pt x="1480" y="2775"/>
                    </a:cubicBezTo>
                    <a:cubicBezTo>
                      <a:pt x="1588" y="2954"/>
                      <a:pt x="1705" y="3128"/>
                      <a:pt x="1816" y="3308"/>
                    </a:cubicBezTo>
                    <a:cubicBezTo>
                      <a:pt x="1884" y="3414"/>
                      <a:pt x="1963" y="3520"/>
                      <a:pt x="2030" y="3627"/>
                    </a:cubicBezTo>
                    <a:cubicBezTo>
                      <a:pt x="2092" y="3711"/>
                      <a:pt x="2142" y="3789"/>
                      <a:pt x="2204" y="3867"/>
                    </a:cubicBezTo>
                    <a:cubicBezTo>
                      <a:pt x="2276" y="3980"/>
                      <a:pt x="2361" y="4087"/>
                      <a:pt x="2439" y="4193"/>
                    </a:cubicBezTo>
                    <a:cubicBezTo>
                      <a:pt x="2512" y="4299"/>
                      <a:pt x="2596" y="4395"/>
                      <a:pt x="2669" y="4490"/>
                    </a:cubicBezTo>
                    <a:cubicBezTo>
                      <a:pt x="2736" y="4573"/>
                      <a:pt x="2809" y="4653"/>
                      <a:pt x="2876" y="4731"/>
                    </a:cubicBezTo>
                    <a:cubicBezTo>
                      <a:pt x="2943" y="4809"/>
                      <a:pt x="3011" y="4876"/>
                      <a:pt x="3083" y="4943"/>
                    </a:cubicBezTo>
                    <a:cubicBezTo>
                      <a:pt x="3190" y="5044"/>
                      <a:pt x="3308" y="5123"/>
                      <a:pt x="3425" y="5207"/>
                    </a:cubicBezTo>
                    <a:cubicBezTo>
                      <a:pt x="3455" y="5227"/>
                      <a:pt x="3492" y="5237"/>
                      <a:pt x="3528" y="5237"/>
                    </a:cubicBezTo>
                    <a:cubicBezTo>
                      <a:pt x="3593" y="5237"/>
                      <a:pt x="3659" y="5207"/>
                      <a:pt x="3694" y="5157"/>
                    </a:cubicBezTo>
                    <a:cubicBezTo>
                      <a:pt x="3750" y="5067"/>
                      <a:pt x="3728" y="4949"/>
                      <a:pt x="3644" y="4888"/>
                    </a:cubicBezTo>
                    <a:cubicBezTo>
                      <a:pt x="3549" y="4821"/>
                      <a:pt x="3448" y="4747"/>
                      <a:pt x="3352" y="4674"/>
                    </a:cubicBezTo>
                    <a:cubicBezTo>
                      <a:pt x="3021" y="4366"/>
                      <a:pt x="2747" y="4002"/>
                      <a:pt x="2473" y="3637"/>
                    </a:cubicBezTo>
                    <a:cubicBezTo>
                      <a:pt x="2227" y="3308"/>
                      <a:pt x="2007" y="2960"/>
                      <a:pt x="1783" y="2618"/>
                    </a:cubicBezTo>
                    <a:lnTo>
                      <a:pt x="1783" y="2618"/>
                    </a:lnTo>
                    <a:cubicBezTo>
                      <a:pt x="1787" y="2624"/>
                      <a:pt x="1790" y="2631"/>
                      <a:pt x="1795" y="2639"/>
                    </a:cubicBezTo>
                    <a:lnTo>
                      <a:pt x="1795" y="2639"/>
                    </a:lnTo>
                    <a:cubicBezTo>
                      <a:pt x="1737" y="2544"/>
                      <a:pt x="1685" y="2449"/>
                      <a:pt x="1627" y="2349"/>
                    </a:cubicBezTo>
                    <a:lnTo>
                      <a:pt x="1475" y="2097"/>
                    </a:lnTo>
                    <a:cubicBezTo>
                      <a:pt x="1363" y="1878"/>
                      <a:pt x="1245" y="1660"/>
                      <a:pt x="1128" y="1446"/>
                    </a:cubicBezTo>
                    <a:cubicBezTo>
                      <a:pt x="1066" y="1329"/>
                      <a:pt x="999" y="1211"/>
                      <a:pt x="937" y="1094"/>
                    </a:cubicBezTo>
                    <a:cubicBezTo>
                      <a:pt x="870" y="970"/>
                      <a:pt x="797" y="853"/>
                      <a:pt x="730" y="730"/>
                    </a:cubicBezTo>
                    <a:cubicBezTo>
                      <a:pt x="673" y="634"/>
                      <a:pt x="613" y="539"/>
                      <a:pt x="556" y="443"/>
                    </a:cubicBezTo>
                    <a:cubicBezTo>
                      <a:pt x="489" y="332"/>
                      <a:pt x="422" y="215"/>
                      <a:pt x="360" y="102"/>
                    </a:cubicBezTo>
                    <a:cubicBezTo>
                      <a:pt x="326" y="40"/>
                      <a:pt x="26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gf3ea9f085e_0_1646"/>
              <p:cNvSpPr/>
              <p:nvPr/>
            </p:nvSpPr>
            <p:spPr>
              <a:xfrm>
                <a:off x="3714350" y="782100"/>
                <a:ext cx="10735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6278" extrusionOk="0">
                    <a:moveTo>
                      <a:pt x="191" y="0"/>
                    </a:moveTo>
                    <a:cubicBezTo>
                      <a:pt x="163" y="0"/>
                      <a:pt x="140" y="6"/>
                      <a:pt x="119" y="18"/>
                    </a:cubicBezTo>
                    <a:cubicBezTo>
                      <a:pt x="29" y="57"/>
                      <a:pt x="0" y="158"/>
                      <a:pt x="34" y="248"/>
                    </a:cubicBezTo>
                    <a:cubicBezTo>
                      <a:pt x="101" y="409"/>
                      <a:pt x="163" y="572"/>
                      <a:pt x="230" y="735"/>
                    </a:cubicBezTo>
                    <a:cubicBezTo>
                      <a:pt x="248" y="779"/>
                      <a:pt x="275" y="825"/>
                      <a:pt x="292" y="875"/>
                    </a:cubicBezTo>
                    <a:cubicBezTo>
                      <a:pt x="331" y="959"/>
                      <a:pt x="370" y="1043"/>
                      <a:pt x="409" y="1133"/>
                    </a:cubicBezTo>
                    <a:cubicBezTo>
                      <a:pt x="471" y="1257"/>
                      <a:pt x="533" y="1374"/>
                      <a:pt x="595" y="1497"/>
                    </a:cubicBezTo>
                    <a:cubicBezTo>
                      <a:pt x="651" y="1604"/>
                      <a:pt x="706" y="1710"/>
                      <a:pt x="763" y="1816"/>
                    </a:cubicBezTo>
                    <a:cubicBezTo>
                      <a:pt x="836" y="1945"/>
                      <a:pt x="903" y="2074"/>
                      <a:pt x="975" y="2198"/>
                    </a:cubicBezTo>
                    <a:cubicBezTo>
                      <a:pt x="1066" y="2349"/>
                      <a:pt x="1156" y="2501"/>
                      <a:pt x="1244" y="2646"/>
                    </a:cubicBezTo>
                    <a:cubicBezTo>
                      <a:pt x="1306" y="2752"/>
                      <a:pt x="1368" y="2858"/>
                      <a:pt x="1435" y="2959"/>
                    </a:cubicBezTo>
                    <a:cubicBezTo>
                      <a:pt x="1508" y="3083"/>
                      <a:pt x="1586" y="3212"/>
                      <a:pt x="1671" y="3334"/>
                    </a:cubicBezTo>
                    <a:cubicBezTo>
                      <a:pt x="1828" y="3577"/>
                      <a:pt x="1990" y="3823"/>
                      <a:pt x="2158" y="4063"/>
                    </a:cubicBezTo>
                    <a:cubicBezTo>
                      <a:pt x="2237" y="4182"/>
                      <a:pt x="2315" y="4299"/>
                      <a:pt x="2400" y="4410"/>
                    </a:cubicBezTo>
                    <a:lnTo>
                      <a:pt x="2713" y="4826"/>
                    </a:lnTo>
                    <a:cubicBezTo>
                      <a:pt x="2803" y="4948"/>
                      <a:pt x="2904" y="5061"/>
                      <a:pt x="2993" y="5178"/>
                    </a:cubicBezTo>
                    <a:cubicBezTo>
                      <a:pt x="3083" y="5285"/>
                      <a:pt x="3173" y="5392"/>
                      <a:pt x="3262" y="5493"/>
                    </a:cubicBezTo>
                    <a:cubicBezTo>
                      <a:pt x="3347" y="5594"/>
                      <a:pt x="3435" y="5688"/>
                      <a:pt x="3525" y="5784"/>
                    </a:cubicBezTo>
                    <a:cubicBezTo>
                      <a:pt x="3660" y="5930"/>
                      <a:pt x="3800" y="6070"/>
                      <a:pt x="3940" y="6210"/>
                    </a:cubicBezTo>
                    <a:cubicBezTo>
                      <a:pt x="3980" y="6243"/>
                      <a:pt x="4019" y="6272"/>
                      <a:pt x="4069" y="6277"/>
                    </a:cubicBezTo>
                    <a:cubicBezTo>
                      <a:pt x="4114" y="6277"/>
                      <a:pt x="4164" y="6260"/>
                      <a:pt x="4203" y="6226"/>
                    </a:cubicBezTo>
                    <a:cubicBezTo>
                      <a:pt x="4276" y="6165"/>
                      <a:pt x="4293" y="6042"/>
                      <a:pt x="4226" y="5969"/>
                    </a:cubicBezTo>
                    <a:cubicBezTo>
                      <a:pt x="3991" y="5734"/>
                      <a:pt x="3761" y="5498"/>
                      <a:pt x="3548" y="5251"/>
                    </a:cubicBezTo>
                    <a:cubicBezTo>
                      <a:pt x="3458" y="5145"/>
                      <a:pt x="3368" y="5044"/>
                      <a:pt x="3279" y="4938"/>
                    </a:cubicBezTo>
                    <a:cubicBezTo>
                      <a:pt x="3184" y="4821"/>
                      <a:pt x="3083" y="4708"/>
                      <a:pt x="2993" y="4591"/>
                    </a:cubicBezTo>
                    <a:cubicBezTo>
                      <a:pt x="2887" y="4451"/>
                      <a:pt x="2780" y="4316"/>
                      <a:pt x="2674" y="4175"/>
                    </a:cubicBezTo>
                    <a:cubicBezTo>
                      <a:pt x="2589" y="4063"/>
                      <a:pt x="2511" y="3952"/>
                      <a:pt x="2427" y="3833"/>
                    </a:cubicBezTo>
                    <a:cubicBezTo>
                      <a:pt x="2253" y="3593"/>
                      <a:pt x="2090" y="3347"/>
                      <a:pt x="1922" y="3106"/>
                    </a:cubicBezTo>
                    <a:lnTo>
                      <a:pt x="1922" y="3106"/>
                    </a:lnTo>
                    <a:lnTo>
                      <a:pt x="1951" y="3145"/>
                    </a:lnTo>
                    <a:cubicBezTo>
                      <a:pt x="1805" y="2915"/>
                      <a:pt x="1665" y="2690"/>
                      <a:pt x="1526" y="2460"/>
                    </a:cubicBezTo>
                    <a:cubicBezTo>
                      <a:pt x="1446" y="2320"/>
                      <a:pt x="1363" y="2181"/>
                      <a:pt x="1283" y="2046"/>
                    </a:cubicBezTo>
                    <a:cubicBezTo>
                      <a:pt x="1200" y="1906"/>
                      <a:pt x="1127" y="1766"/>
                      <a:pt x="1043" y="1620"/>
                    </a:cubicBezTo>
                    <a:cubicBezTo>
                      <a:pt x="998" y="1536"/>
                      <a:pt x="954" y="1441"/>
                      <a:pt x="903" y="1357"/>
                    </a:cubicBezTo>
                    <a:cubicBezTo>
                      <a:pt x="846" y="1234"/>
                      <a:pt x="779" y="1110"/>
                      <a:pt x="724" y="988"/>
                    </a:cubicBezTo>
                    <a:cubicBezTo>
                      <a:pt x="678" y="903"/>
                      <a:pt x="639" y="813"/>
                      <a:pt x="606" y="729"/>
                    </a:cubicBezTo>
                    <a:cubicBezTo>
                      <a:pt x="584" y="678"/>
                      <a:pt x="561" y="634"/>
                      <a:pt x="538" y="589"/>
                    </a:cubicBezTo>
                    <a:cubicBezTo>
                      <a:pt x="471" y="427"/>
                      <a:pt x="409" y="264"/>
                      <a:pt x="342" y="101"/>
                    </a:cubicBezTo>
                    <a:cubicBezTo>
                      <a:pt x="321" y="39"/>
                      <a:pt x="253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gf3ea9f085e_0_1646"/>
              <p:cNvSpPr/>
              <p:nvPr/>
            </p:nvSpPr>
            <p:spPr>
              <a:xfrm>
                <a:off x="4116975" y="250850"/>
                <a:ext cx="399175" cy="229100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9164" extrusionOk="0">
                    <a:moveTo>
                      <a:pt x="757" y="1981"/>
                    </a:moveTo>
                    <a:cubicBezTo>
                      <a:pt x="756" y="1982"/>
                      <a:pt x="754" y="1983"/>
                      <a:pt x="753" y="1984"/>
                    </a:cubicBezTo>
                    <a:cubicBezTo>
                      <a:pt x="753" y="1984"/>
                      <a:pt x="756" y="1984"/>
                      <a:pt x="757" y="1981"/>
                    </a:cubicBezTo>
                    <a:close/>
                    <a:moveTo>
                      <a:pt x="4689" y="2664"/>
                    </a:moveTo>
                    <a:cubicBezTo>
                      <a:pt x="4701" y="2670"/>
                      <a:pt x="4713" y="2675"/>
                      <a:pt x="4725" y="2680"/>
                    </a:cubicBezTo>
                    <a:cubicBezTo>
                      <a:pt x="4709" y="2675"/>
                      <a:pt x="4699" y="2670"/>
                      <a:pt x="4689" y="2664"/>
                    </a:cubicBezTo>
                    <a:close/>
                    <a:moveTo>
                      <a:pt x="4742" y="2691"/>
                    </a:moveTo>
                    <a:lnTo>
                      <a:pt x="4742" y="2691"/>
                    </a:lnTo>
                    <a:cubicBezTo>
                      <a:pt x="4753" y="2696"/>
                      <a:pt x="4764" y="2702"/>
                      <a:pt x="4776" y="2708"/>
                    </a:cubicBezTo>
                    <a:lnTo>
                      <a:pt x="4776" y="2708"/>
                    </a:lnTo>
                    <a:cubicBezTo>
                      <a:pt x="4764" y="2701"/>
                      <a:pt x="4753" y="2694"/>
                      <a:pt x="4742" y="2691"/>
                    </a:cubicBezTo>
                    <a:close/>
                    <a:moveTo>
                      <a:pt x="2584" y="1"/>
                    </a:moveTo>
                    <a:cubicBezTo>
                      <a:pt x="2422" y="13"/>
                      <a:pt x="2282" y="24"/>
                      <a:pt x="2131" y="68"/>
                    </a:cubicBezTo>
                    <a:cubicBezTo>
                      <a:pt x="1963" y="119"/>
                      <a:pt x="1806" y="158"/>
                      <a:pt x="1666" y="270"/>
                    </a:cubicBezTo>
                    <a:cubicBezTo>
                      <a:pt x="1469" y="427"/>
                      <a:pt x="1418" y="707"/>
                      <a:pt x="1514" y="931"/>
                    </a:cubicBezTo>
                    <a:cubicBezTo>
                      <a:pt x="1508" y="937"/>
                      <a:pt x="1503" y="937"/>
                      <a:pt x="1498" y="937"/>
                    </a:cubicBezTo>
                    <a:cubicBezTo>
                      <a:pt x="1273" y="993"/>
                      <a:pt x="1055" y="1055"/>
                      <a:pt x="836" y="1133"/>
                    </a:cubicBezTo>
                    <a:cubicBezTo>
                      <a:pt x="590" y="1217"/>
                      <a:pt x="383" y="1385"/>
                      <a:pt x="163" y="1526"/>
                    </a:cubicBezTo>
                    <a:cubicBezTo>
                      <a:pt x="1" y="1632"/>
                      <a:pt x="6" y="1896"/>
                      <a:pt x="124" y="2030"/>
                    </a:cubicBezTo>
                    <a:cubicBezTo>
                      <a:pt x="186" y="2097"/>
                      <a:pt x="275" y="2147"/>
                      <a:pt x="365" y="2147"/>
                    </a:cubicBezTo>
                    <a:cubicBezTo>
                      <a:pt x="378" y="2149"/>
                      <a:pt x="390" y="2149"/>
                      <a:pt x="402" y="2149"/>
                    </a:cubicBezTo>
                    <a:cubicBezTo>
                      <a:pt x="486" y="2149"/>
                      <a:pt x="554" y="2117"/>
                      <a:pt x="623" y="2069"/>
                    </a:cubicBezTo>
                    <a:cubicBezTo>
                      <a:pt x="668" y="2041"/>
                      <a:pt x="712" y="2007"/>
                      <a:pt x="758" y="1979"/>
                    </a:cubicBezTo>
                    <a:lnTo>
                      <a:pt x="758" y="1979"/>
                    </a:lnTo>
                    <a:cubicBezTo>
                      <a:pt x="758" y="1980"/>
                      <a:pt x="758" y="1981"/>
                      <a:pt x="757" y="1981"/>
                    </a:cubicBezTo>
                    <a:lnTo>
                      <a:pt x="757" y="1981"/>
                    </a:lnTo>
                    <a:cubicBezTo>
                      <a:pt x="845" y="1927"/>
                      <a:pt x="933" y="1878"/>
                      <a:pt x="1032" y="1845"/>
                    </a:cubicBezTo>
                    <a:cubicBezTo>
                      <a:pt x="1278" y="1777"/>
                      <a:pt x="1531" y="1754"/>
                      <a:pt x="1783" y="1738"/>
                    </a:cubicBezTo>
                    <a:cubicBezTo>
                      <a:pt x="1803" y="1738"/>
                      <a:pt x="1822" y="1738"/>
                      <a:pt x="1842" y="1738"/>
                    </a:cubicBezTo>
                    <a:cubicBezTo>
                      <a:pt x="2063" y="1738"/>
                      <a:pt x="2285" y="1764"/>
                      <a:pt x="2501" y="1800"/>
                    </a:cubicBezTo>
                    <a:cubicBezTo>
                      <a:pt x="3259" y="1977"/>
                      <a:pt x="3969" y="2308"/>
                      <a:pt x="4663" y="2651"/>
                    </a:cubicBezTo>
                    <a:lnTo>
                      <a:pt x="4663" y="2651"/>
                    </a:lnTo>
                    <a:cubicBezTo>
                      <a:pt x="4661" y="2650"/>
                      <a:pt x="4659" y="2648"/>
                      <a:pt x="4658" y="2647"/>
                    </a:cubicBezTo>
                    <a:lnTo>
                      <a:pt x="4658" y="2647"/>
                    </a:lnTo>
                    <a:cubicBezTo>
                      <a:pt x="4662" y="2650"/>
                      <a:pt x="4667" y="2653"/>
                      <a:pt x="4671" y="2655"/>
                    </a:cubicBezTo>
                    <a:lnTo>
                      <a:pt x="4671" y="2655"/>
                    </a:lnTo>
                    <a:cubicBezTo>
                      <a:pt x="4668" y="2653"/>
                      <a:pt x="4666" y="2652"/>
                      <a:pt x="4663" y="2651"/>
                    </a:cubicBezTo>
                    <a:lnTo>
                      <a:pt x="4663" y="2651"/>
                    </a:lnTo>
                    <a:cubicBezTo>
                      <a:pt x="4669" y="2655"/>
                      <a:pt x="4676" y="2659"/>
                      <a:pt x="4684" y="2662"/>
                    </a:cubicBezTo>
                    <a:lnTo>
                      <a:pt x="4684" y="2662"/>
                    </a:lnTo>
                    <a:cubicBezTo>
                      <a:pt x="4680" y="2660"/>
                      <a:pt x="4676" y="2657"/>
                      <a:pt x="4671" y="2655"/>
                    </a:cubicBezTo>
                    <a:lnTo>
                      <a:pt x="4671" y="2655"/>
                    </a:lnTo>
                    <a:cubicBezTo>
                      <a:pt x="4676" y="2657"/>
                      <a:pt x="4681" y="2660"/>
                      <a:pt x="4686" y="2662"/>
                    </a:cubicBezTo>
                    <a:cubicBezTo>
                      <a:pt x="4686" y="2662"/>
                      <a:pt x="4685" y="2662"/>
                      <a:pt x="4684" y="2662"/>
                    </a:cubicBezTo>
                    <a:lnTo>
                      <a:pt x="4684" y="2662"/>
                    </a:lnTo>
                    <a:cubicBezTo>
                      <a:pt x="4686" y="2662"/>
                      <a:pt x="4687" y="2663"/>
                      <a:pt x="4688" y="2663"/>
                    </a:cubicBezTo>
                    <a:lnTo>
                      <a:pt x="4688" y="2663"/>
                    </a:lnTo>
                    <a:cubicBezTo>
                      <a:pt x="4704" y="2675"/>
                      <a:pt x="4726" y="2680"/>
                      <a:pt x="4742" y="2691"/>
                    </a:cubicBezTo>
                    <a:cubicBezTo>
                      <a:pt x="4736" y="2685"/>
                      <a:pt x="4731" y="2685"/>
                      <a:pt x="4725" y="2680"/>
                    </a:cubicBezTo>
                    <a:lnTo>
                      <a:pt x="4725" y="2680"/>
                    </a:lnTo>
                    <a:cubicBezTo>
                      <a:pt x="4743" y="2689"/>
                      <a:pt x="4761" y="2698"/>
                      <a:pt x="4780" y="2710"/>
                    </a:cubicBezTo>
                    <a:lnTo>
                      <a:pt x="4780" y="2710"/>
                    </a:lnTo>
                    <a:cubicBezTo>
                      <a:pt x="4778" y="2709"/>
                      <a:pt x="4777" y="2709"/>
                      <a:pt x="4776" y="2708"/>
                    </a:cubicBezTo>
                    <a:lnTo>
                      <a:pt x="4776" y="2708"/>
                    </a:lnTo>
                    <a:cubicBezTo>
                      <a:pt x="4781" y="2712"/>
                      <a:pt x="4787" y="2715"/>
                      <a:pt x="4793" y="2719"/>
                    </a:cubicBezTo>
                    <a:cubicBezTo>
                      <a:pt x="4788" y="2716"/>
                      <a:pt x="4784" y="2713"/>
                      <a:pt x="4780" y="2710"/>
                    </a:cubicBezTo>
                    <a:lnTo>
                      <a:pt x="4780" y="2710"/>
                    </a:lnTo>
                    <a:cubicBezTo>
                      <a:pt x="5283" y="2968"/>
                      <a:pt x="5774" y="3248"/>
                      <a:pt x="6249" y="3549"/>
                    </a:cubicBezTo>
                    <a:cubicBezTo>
                      <a:pt x="6793" y="3901"/>
                      <a:pt x="7325" y="4271"/>
                      <a:pt x="7847" y="4653"/>
                    </a:cubicBezTo>
                    <a:cubicBezTo>
                      <a:pt x="8367" y="5039"/>
                      <a:pt x="8889" y="5426"/>
                      <a:pt x="9410" y="5807"/>
                    </a:cubicBezTo>
                    <a:cubicBezTo>
                      <a:pt x="9891" y="6171"/>
                      <a:pt x="10385" y="6524"/>
                      <a:pt x="10878" y="6872"/>
                    </a:cubicBezTo>
                    <a:cubicBezTo>
                      <a:pt x="11613" y="7382"/>
                      <a:pt x="12352" y="7891"/>
                      <a:pt x="13136" y="8306"/>
                    </a:cubicBezTo>
                    <a:cubicBezTo>
                      <a:pt x="13556" y="8525"/>
                      <a:pt x="14000" y="8698"/>
                      <a:pt x="14442" y="8861"/>
                    </a:cubicBezTo>
                    <a:cubicBezTo>
                      <a:pt x="14632" y="8928"/>
                      <a:pt x="14828" y="8990"/>
                      <a:pt x="15025" y="9051"/>
                    </a:cubicBezTo>
                    <a:cubicBezTo>
                      <a:pt x="15092" y="9074"/>
                      <a:pt x="15159" y="9096"/>
                      <a:pt x="15226" y="9113"/>
                    </a:cubicBezTo>
                    <a:cubicBezTo>
                      <a:pt x="15294" y="9130"/>
                      <a:pt x="15372" y="9164"/>
                      <a:pt x="15439" y="9164"/>
                    </a:cubicBezTo>
                    <a:cubicBezTo>
                      <a:pt x="15485" y="9164"/>
                      <a:pt x="15534" y="9164"/>
                      <a:pt x="15580" y="9158"/>
                    </a:cubicBezTo>
                    <a:cubicBezTo>
                      <a:pt x="15674" y="9141"/>
                      <a:pt x="15725" y="9102"/>
                      <a:pt x="15803" y="9051"/>
                    </a:cubicBezTo>
                    <a:cubicBezTo>
                      <a:pt x="15894" y="8990"/>
                      <a:pt x="15950" y="8861"/>
                      <a:pt x="15955" y="8755"/>
                    </a:cubicBezTo>
                    <a:cubicBezTo>
                      <a:pt x="15966" y="8626"/>
                      <a:pt x="15922" y="8536"/>
                      <a:pt x="15855" y="8435"/>
                    </a:cubicBezTo>
                    <a:cubicBezTo>
                      <a:pt x="15803" y="8357"/>
                      <a:pt x="15669" y="8284"/>
                      <a:pt x="15596" y="8238"/>
                    </a:cubicBezTo>
                    <a:cubicBezTo>
                      <a:pt x="15534" y="8199"/>
                      <a:pt x="15479" y="8166"/>
                      <a:pt x="15417" y="8127"/>
                    </a:cubicBezTo>
                    <a:cubicBezTo>
                      <a:pt x="15271" y="8042"/>
                      <a:pt x="15126" y="7953"/>
                      <a:pt x="14980" y="7868"/>
                    </a:cubicBezTo>
                    <a:cubicBezTo>
                      <a:pt x="14733" y="7723"/>
                      <a:pt x="14492" y="7571"/>
                      <a:pt x="14251" y="7415"/>
                    </a:cubicBezTo>
                    <a:cubicBezTo>
                      <a:pt x="13938" y="7214"/>
                      <a:pt x="13635" y="6989"/>
                      <a:pt x="13344" y="6759"/>
                    </a:cubicBezTo>
                    <a:cubicBezTo>
                      <a:pt x="13344" y="6624"/>
                      <a:pt x="13305" y="6495"/>
                      <a:pt x="13214" y="6384"/>
                    </a:cubicBezTo>
                    <a:cubicBezTo>
                      <a:pt x="13013" y="6120"/>
                      <a:pt x="12800" y="5869"/>
                      <a:pt x="12588" y="5621"/>
                    </a:cubicBezTo>
                    <a:cubicBezTo>
                      <a:pt x="12363" y="5359"/>
                      <a:pt x="12151" y="5090"/>
                      <a:pt x="11931" y="4826"/>
                    </a:cubicBezTo>
                    <a:cubicBezTo>
                      <a:pt x="11494" y="4310"/>
                      <a:pt x="11007" y="3834"/>
                      <a:pt x="10525" y="3368"/>
                    </a:cubicBezTo>
                    <a:cubicBezTo>
                      <a:pt x="10015" y="2864"/>
                      <a:pt x="9482" y="2393"/>
                      <a:pt x="8916" y="1956"/>
                    </a:cubicBezTo>
                    <a:cubicBezTo>
                      <a:pt x="8659" y="1749"/>
                      <a:pt x="8390" y="1565"/>
                      <a:pt x="8116" y="1391"/>
                    </a:cubicBezTo>
                    <a:cubicBezTo>
                      <a:pt x="7796" y="1190"/>
                      <a:pt x="7454" y="1022"/>
                      <a:pt x="7107" y="864"/>
                    </a:cubicBezTo>
                    <a:cubicBezTo>
                      <a:pt x="6725" y="685"/>
                      <a:pt x="6345" y="517"/>
                      <a:pt x="5947" y="383"/>
                    </a:cubicBezTo>
                    <a:cubicBezTo>
                      <a:pt x="5729" y="309"/>
                      <a:pt x="5487" y="264"/>
                      <a:pt x="5258" y="225"/>
                    </a:cubicBezTo>
                    <a:cubicBezTo>
                      <a:pt x="5056" y="186"/>
                      <a:pt x="4848" y="153"/>
                      <a:pt x="4635" y="141"/>
                    </a:cubicBezTo>
                    <a:cubicBezTo>
                      <a:pt x="4322" y="124"/>
                      <a:pt x="4002" y="124"/>
                      <a:pt x="3688" y="124"/>
                    </a:cubicBezTo>
                    <a:cubicBezTo>
                      <a:pt x="3627" y="114"/>
                      <a:pt x="3570" y="102"/>
                      <a:pt x="3515" y="91"/>
                    </a:cubicBezTo>
                    <a:cubicBezTo>
                      <a:pt x="3246" y="34"/>
                      <a:pt x="2977" y="1"/>
                      <a:pt x="2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gf3ea9f085e_0_1646"/>
              <p:cNvSpPr/>
              <p:nvPr/>
            </p:nvSpPr>
            <p:spPr>
              <a:xfrm>
                <a:off x="3869850" y="1063825"/>
                <a:ext cx="78775" cy="3577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14308" extrusionOk="0">
                    <a:moveTo>
                      <a:pt x="767" y="1362"/>
                    </a:moveTo>
                    <a:cubicBezTo>
                      <a:pt x="778" y="1378"/>
                      <a:pt x="790" y="1392"/>
                      <a:pt x="802" y="1407"/>
                    </a:cubicBezTo>
                    <a:cubicBezTo>
                      <a:pt x="791" y="1392"/>
                      <a:pt x="779" y="1377"/>
                      <a:pt x="767" y="1362"/>
                    </a:cubicBezTo>
                    <a:close/>
                    <a:moveTo>
                      <a:pt x="443" y="0"/>
                    </a:moveTo>
                    <a:cubicBezTo>
                      <a:pt x="342" y="0"/>
                      <a:pt x="236" y="41"/>
                      <a:pt x="158" y="119"/>
                    </a:cubicBezTo>
                    <a:cubicBezTo>
                      <a:pt x="1" y="276"/>
                      <a:pt x="1" y="533"/>
                      <a:pt x="158" y="690"/>
                    </a:cubicBezTo>
                    <a:cubicBezTo>
                      <a:pt x="374" y="907"/>
                      <a:pt x="580" y="1123"/>
                      <a:pt x="767" y="1362"/>
                    </a:cubicBezTo>
                    <a:lnTo>
                      <a:pt x="767" y="1362"/>
                    </a:lnTo>
                    <a:cubicBezTo>
                      <a:pt x="758" y="1348"/>
                      <a:pt x="749" y="1334"/>
                      <a:pt x="740" y="1318"/>
                    </a:cubicBezTo>
                    <a:lnTo>
                      <a:pt x="740" y="1318"/>
                    </a:lnTo>
                    <a:cubicBezTo>
                      <a:pt x="830" y="1441"/>
                      <a:pt x="921" y="1554"/>
                      <a:pt x="1015" y="1671"/>
                    </a:cubicBezTo>
                    <a:cubicBezTo>
                      <a:pt x="1094" y="1789"/>
                      <a:pt x="1172" y="1906"/>
                      <a:pt x="1239" y="2025"/>
                    </a:cubicBezTo>
                    <a:cubicBezTo>
                      <a:pt x="1245" y="2035"/>
                      <a:pt x="1245" y="2041"/>
                      <a:pt x="1245" y="2051"/>
                    </a:cubicBezTo>
                    <a:cubicBezTo>
                      <a:pt x="1273" y="2354"/>
                      <a:pt x="1273" y="2651"/>
                      <a:pt x="1250" y="2949"/>
                    </a:cubicBezTo>
                    <a:cubicBezTo>
                      <a:pt x="1229" y="3285"/>
                      <a:pt x="1190" y="3616"/>
                      <a:pt x="1156" y="3946"/>
                    </a:cubicBezTo>
                    <a:cubicBezTo>
                      <a:pt x="1133" y="4277"/>
                      <a:pt x="1094" y="4614"/>
                      <a:pt x="1077" y="4943"/>
                    </a:cubicBezTo>
                    <a:cubicBezTo>
                      <a:pt x="1055" y="5279"/>
                      <a:pt x="1043" y="5610"/>
                      <a:pt x="1021" y="5946"/>
                    </a:cubicBezTo>
                    <a:cubicBezTo>
                      <a:pt x="976" y="6613"/>
                      <a:pt x="921" y="7280"/>
                      <a:pt x="859" y="7942"/>
                    </a:cubicBezTo>
                    <a:cubicBezTo>
                      <a:pt x="836" y="8266"/>
                      <a:pt x="808" y="8597"/>
                      <a:pt x="791" y="8923"/>
                    </a:cubicBezTo>
                    <a:cubicBezTo>
                      <a:pt x="774" y="9241"/>
                      <a:pt x="763" y="9567"/>
                      <a:pt x="746" y="9886"/>
                    </a:cubicBezTo>
                    <a:cubicBezTo>
                      <a:pt x="730" y="10229"/>
                      <a:pt x="701" y="10576"/>
                      <a:pt x="678" y="10912"/>
                    </a:cubicBezTo>
                    <a:cubicBezTo>
                      <a:pt x="652" y="11259"/>
                      <a:pt x="652" y="11600"/>
                      <a:pt x="634" y="11949"/>
                    </a:cubicBezTo>
                    <a:cubicBezTo>
                      <a:pt x="623" y="12296"/>
                      <a:pt x="600" y="12643"/>
                      <a:pt x="567" y="12991"/>
                    </a:cubicBezTo>
                    <a:cubicBezTo>
                      <a:pt x="551" y="13147"/>
                      <a:pt x="528" y="13299"/>
                      <a:pt x="510" y="13450"/>
                    </a:cubicBezTo>
                    <a:cubicBezTo>
                      <a:pt x="500" y="13540"/>
                      <a:pt x="489" y="13635"/>
                      <a:pt x="489" y="13725"/>
                    </a:cubicBezTo>
                    <a:cubicBezTo>
                      <a:pt x="483" y="13752"/>
                      <a:pt x="483" y="13786"/>
                      <a:pt x="483" y="13819"/>
                    </a:cubicBezTo>
                    <a:cubicBezTo>
                      <a:pt x="483" y="13927"/>
                      <a:pt x="517" y="14010"/>
                      <a:pt x="556" y="14106"/>
                    </a:cubicBezTo>
                    <a:cubicBezTo>
                      <a:pt x="611" y="14235"/>
                      <a:pt x="779" y="14308"/>
                      <a:pt x="914" y="14308"/>
                    </a:cubicBezTo>
                    <a:lnTo>
                      <a:pt x="921" y="14308"/>
                    </a:lnTo>
                    <a:cubicBezTo>
                      <a:pt x="924" y="14308"/>
                      <a:pt x="928" y="14308"/>
                      <a:pt x="932" y="14308"/>
                    </a:cubicBezTo>
                    <a:cubicBezTo>
                      <a:pt x="1058" y="14308"/>
                      <a:pt x="1213" y="14226"/>
                      <a:pt x="1268" y="14106"/>
                    </a:cubicBezTo>
                    <a:cubicBezTo>
                      <a:pt x="1391" y="13832"/>
                      <a:pt x="1459" y="13517"/>
                      <a:pt x="1531" y="13226"/>
                    </a:cubicBezTo>
                    <a:cubicBezTo>
                      <a:pt x="1598" y="12968"/>
                      <a:pt x="1643" y="12710"/>
                      <a:pt x="1694" y="12453"/>
                    </a:cubicBezTo>
                    <a:cubicBezTo>
                      <a:pt x="1805" y="11903"/>
                      <a:pt x="1940" y="11349"/>
                      <a:pt x="2064" y="10800"/>
                    </a:cubicBezTo>
                    <a:cubicBezTo>
                      <a:pt x="2181" y="10255"/>
                      <a:pt x="2304" y="9712"/>
                      <a:pt x="2400" y="9169"/>
                    </a:cubicBezTo>
                    <a:cubicBezTo>
                      <a:pt x="2489" y="8631"/>
                      <a:pt x="2551" y="8082"/>
                      <a:pt x="2612" y="7539"/>
                    </a:cubicBezTo>
                    <a:cubicBezTo>
                      <a:pt x="2696" y="6921"/>
                      <a:pt x="2809" y="6305"/>
                      <a:pt x="2859" y="5683"/>
                    </a:cubicBezTo>
                    <a:cubicBezTo>
                      <a:pt x="2881" y="5364"/>
                      <a:pt x="2904" y="5044"/>
                      <a:pt x="2915" y="4720"/>
                    </a:cubicBezTo>
                    <a:cubicBezTo>
                      <a:pt x="2926" y="4686"/>
                      <a:pt x="2931" y="4647"/>
                      <a:pt x="2938" y="4614"/>
                    </a:cubicBezTo>
                    <a:cubicBezTo>
                      <a:pt x="2938" y="4580"/>
                      <a:pt x="2943" y="4552"/>
                      <a:pt x="2943" y="4518"/>
                    </a:cubicBezTo>
                    <a:cubicBezTo>
                      <a:pt x="2988" y="4232"/>
                      <a:pt x="3039" y="3946"/>
                      <a:pt x="3078" y="3655"/>
                    </a:cubicBezTo>
                    <a:cubicBezTo>
                      <a:pt x="3111" y="3391"/>
                      <a:pt x="3128" y="3127"/>
                      <a:pt x="3140" y="2865"/>
                    </a:cubicBezTo>
                    <a:cubicBezTo>
                      <a:pt x="3150" y="2589"/>
                      <a:pt x="3128" y="2304"/>
                      <a:pt x="3099" y="2030"/>
                    </a:cubicBezTo>
                    <a:cubicBezTo>
                      <a:pt x="3072" y="1811"/>
                      <a:pt x="3032" y="1593"/>
                      <a:pt x="2959" y="1379"/>
                    </a:cubicBezTo>
                    <a:cubicBezTo>
                      <a:pt x="2853" y="1083"/>
                      <a:pt x="2669" y="814"/>
                      <a:pt x="2434" y="600"/>
                    </a:cubicBezTo>
                    <a:cubicBezTo>
                      <a:pt x="2292" y="466"/>
                      <a:pt x="2131" y="343"/>
                      <a:pt x="1968" y="236"/>
                    </a:cubicBezTo>
                    <a:cubicBezTo>
                      <a:pt x="1828" y="147"/>
                      <a:pt x="1654" y="85"/>
                      <a:pt x="1492" y="41"/>
                    </a:cubicBezTo>
                    <a:cubicBezTo>
                      <a:pt x="1428" y="23"/>
                      <a:pt x="1359" y="15"/>
                      <a:pt x="1289" y="15"/>
                    </a:cubicBezTo>
                    <a:cubicBezTo>
                      <a:pt x="1199" y="15"/>
                      <a:pt x="1109" y="29"/>
                      <a:pt x="1027" y="57"/>
                    </a:cubicBezTo>
                    <a:cubicBezTo>
                      <a:pt x="942" y="85"/>
                      <a:pt x="864" y="124"/>
                      <a:pt x="797" y="181"/>
                    </a:cubicBezTo>
                    <a:cubicBezTo>
                      <a:pt x="774" y="158"/>
                      <a:pt x="752" y="142"/>
                      <a:pt x="735" y="119"/>
                    </a:cubicBezTo>
                    <a:cubicBezTo>
                      <a:pt x="657" y="41"/>
                      <a:pt x="551" y="0"/>
                      <a:pt x="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gf3ea9f085e_0_1646"/>
              <p:cNvSpPr/>
              <p:nvPr/>
            </p:nvSpPr>
            <p:spPr>
              <a:xfrm>
                <a:off x="5194725" y="1419375"/>
                <a:ext cx="188875" cy="202175"/>
              </a:xfrm>
              <a:custGeom>
                <a:avLst/>
                <a:gdLst/>
                <a:ahLst/>
                <a:cxnLst/>
                <a:rect l="l" t="t" r="r" b="b"/>
                <a:pathLst>
                  <a:path w="7555" h="8087" extrusionOk="0">
                    <a:moveTo>
                      <a:pt x="6328" y="1"/>
                    </a:moveTo>
                    <a:cubicBezTo>
                      <a:pt x="6238" y="8"/>
                      <a:pt x="6137" y="24"/>
                      <a:pt x="6053" y="47"/>
                    </a:cubicBezTo>
                    <a:cubicBezTo>
                      <a:pt x="5874" y="86"/>
                      <a:pt x="5711" y="187"/>
                      <a:pt x="5566" y="287"/>
                    </a:cubicBezTo>
                    <a:cubicBezTo>
                      <a:pt x="5229" y="523"/>
                      <a:pt x="4955" y="815"/>
                      <a:pt x="4714" y="1139"/>
                    </a:cubicBezTo>
                    <a:cubicBezTo>
                      <a:pt x="4624" y="1268"/>
                      <a:pt x="4534" y="1392"/>
                      <a:pt x="4451" y="1521"/>
                    </a:cubicBezTo>
                    <a:cubicBezTo>
                      <a:pt x="4350" y="1671"/>
                      <a:pt x="4260" y="1834"/>
                      <a:pt x="4176" y="2002"/>
                    </a:cubicBezTo>
                    <a:cubicBezTo>
                      <a:pt x="4030" y="2287"/>
                      <a:pt x="3895" y="2585"/>
                      <a:pt x="3755" y="2882"/>
                    </a:cubicBezTo>
                    <a:cubicBezTo>
                      <a:pt x="3486" y="3471"/>
                      <a:pt x="3235" y="4064"/>
                      <a:pt x="2920" y="4630"/>
                    </a:cubicBezTo>
                    <a:cubicBezTo>
                      <a:pt x="2685" y="5073"/>
                      <a:pt x="2394" y="5494"/>
                      <a:pt x="2092" y="5902"/>
                    </a:cubicBezTo>
                    <a:cubicBezTo>
                      <a:pt x="1890" y="6149"/>
                      <a:pt x="1676" y="6384"/>
                      <a:pt x="1435" y="6591"/>
                    </a:cubicBezTo>
                    <a:cubicBezTo>
                      <a:pt x="1262" y="6715"/>
                      <a:pt x="1071" y="6816"/>
                      <a:pt x="881" y="6906"/>
                    </a:cubicBezTo>
                    <a:cubicBezTo>
                      <a:pt x="830" y="6922"/>
                      <a:pt x="780" y="6934"/>
                      <a:pt x="729" y="6945"/>
                    </a:cubicBezTo>
                    <a:cubicBezTo>
                      <a:pt x="670" y="6949"/>
                      <a:pt x="610" y="6951"/>
                      <a:pt x="550" y="6951"/>
                    </a:cubicBezTo>
                    <a:cubicBezTo>
                      <a:pt x="467" y="6951"/>
                      <a:pt x="385" y="6948"/>
                      <a:pt x="303" y="6945"/>
                    </a:cubicBezTo>
                    <a:cubicBezTo>
                      <a:pt x="300" y="6945"/>
                      <a:pt x="297" y="6945"/>
                      <a:pt x="294" y="6945"/>
                    </a:cubicBezTo>
                    <a:cubicBezTo>
                      <a:pt x="137" y="6945"/>
                      <a:pt x="0" y="7088"/>
                      <a:pt x="0" y="7247"/>
                    </a:cubicBezTo>
                    <a:cubicBezTo>
                      <a:pt x="0" y="7410"/>
                      <a:pt x="142" y="7539"/>
                      <a:pt x="303" y="7545"/>
                    </a:cubicBezTo>
                    <a:cubicBezTo>
                      <a:pt x="408" y="7545"/>
                      <a:pt x="510" y="7547"/>
                      <a:pt x="615" y="7547"/>
                    </a:cubicBezTo>
                    <a:cubicBezTo>
                      <a:pt x="667" y="7547"/>
                      <a:pt x="720" y="7546"/>
                      <a:pt x="774" y="7545"/>
                    </a:cubicBezTo>
                    <a:cubicBezTo>
                      <a:pt x="774" y="7684"/>
                      <a:pt x="830" y="7824"/>
                      <a:pt x="931" y="7925"/>
                    </a:cubicBezTo>
                    <a:cubicBezTo>
                      <a:pt x="998" y="7992"/>
                      <a:pt x="1083" y="8037"/>
                      <a:pt x="1172" y="8060"/>
                    </a:cubicBezTo>
                    <a:lnTo>
                      <a:pt x="1172" y="8065"/>
                    </a:lnTo>
                    <a:cubicBezTo>
                      <a:pt x="1228" y="8074"/>
                      <a:pt x="1280" y="8086"/>
                      <a:pt x="1335" y="8086"/>
                    </a:cubicBezTo>
                    <a:cubicBezTo>
                      <a:pt x="1352" y="8086"/>
                      <a:pt x="1369" y="8085"/>
                      <a:pt x="1386" y="8083"/>
                    </a:cubicBezTo>
                    <a:cubicBezTo>
                      <a:pt x="1480" y="8070"/>
                      <a:pt x="1565" y="8060"/>
                      <a:pt x="1655" y="8037"/>
                    </a:cubicBezTo>
                    <a:cubicBezTo>
                      <a:pt x="1823" y="7992"/>
                      <a:pt x="1991" y="7925"/>
                      <a:pt x="2147" y="7847"/>
                    </a:cubicBezTo>
                    <a:cubicBezTo>
                      <a:pt x="2421" y="7713"/>
                      <a:pt x="2690" y="7555"/>
                      <a:pt x="2959" y="7405"/>
                    </a:cubicBezTo>
                    <a:lnTo>
                      <a:pt x="3313" y="7203"/>
                    </a:lnTo>
                    <a:cubicBezTo>
                      <a:pt x="3481" y="7090"/>
                      <a:pt x="3638" y="6955"/>
                      <a:pt x="3789" y="6821"/>
                    </a:cubicBezTo>
                    <a:cubicBezTo>
                      <a:pt x="4030" y="6603"/>
                      <a:pt x="4237" y="6345"/>
                      <a:pt x="4433" y="6093"/>
                    </a:cubicBezTo>
                    <a:cubicBezTo>
                      <a:pt x="4663" y="5802"/>
                      <a:pt x="4876" y="5510"/>
                      <a:pt x="5072" y="5196"/>
                    </a:cubicBezTo>
                    <a:cubicBezTo>
                      <a:pt x="5240" y="4927"/>
                      <a:pt x="5387" y="4641"/>
                      <a:pt x="5521" y="4350"/>
                    </a:cubicBezTo>
                    <a:cubicBezTo>
                      <a:pt x="5656" y="4053"/>
                      <a:pt x="5784" y="3745"/>
                      <a:pt x="5863" y="3425"/>
                    </a:cubicBezTo>
                    <a:cubicBezTo>
                      <a:pt x="5930" y="3128"/>
                      <a:pt x="5980" y="2832"/>
                      <a:pt x="6053" y="2535"/>
                    </a:cubicBezTo>
                    <a:cubicBezTo>
                      <a:pt x="6075" y="2439"/>
                      <a:pt x="6104" y="2349"/>
                      <a:pt x="6132" y="2254"/>
                    </a:cubicBezTo>
                    <a:cubicBezTo>
                      <a:pt x="6153" y="2215"/>
                      <a:pt x="6171" y="2176"/>
                      <a:pt x="6194" y="2137"/>
                    </a:cubicBezTo>
                    <a:cubicBezTo>
                      <a:pt x="6221" y="2260"/>
                      <a:pt x="6249" y="2383"/>
                      <a:pt x="6305" y="2501"/>
                    </a:cubicBezTo>
                    <a:cubicBezTo>
                      <a:pt x="6378" y="2636"/>
                      <a:pt x="6535" y="2747"/>
                      <a:pt x="6681" y="2786"/>
                    </a:cubicBezTo>
                    <a:cubicBezTo>
                      <a:pt x="6735" y="2801"/>
                      <a:pt x="6787" y="2807"/>
                      <a:pt x="6839" y="2807"/>
                    </a:cubicBezTo>
                    <a:cubicBezTo>
                      <a:pt x="6952" y="2807"/>
                      <a:pt x="7061" y="2775"/>
                      <a:pt x="7169" y="2724"/>
                    </a:cubicBezTo>
                    <a:cubicBezTo>
                      <a:pt x="7454" y="2579"/>
                      <a:pt x="7505" y="2266"/>
                      <a:pt x="7539" y="1985"/>
                    </a:cubicBezTo>
                    <a:cubicBezTo>
                      <a:pt x="7555" y="1823"/>
                      <a:pt x="7544" y="1666"/>
                      <a:pt x="7527" y="1509"/>
                    </a:cubicBezTo>
                    <a:cubicBezTo>
                      <a:pt x="7498" y="1307"/>
                      <a:pt x="7477" y="1110"/>
                      <a:pt x="7426" y="915"/>
                    </a:cubicBezTo>
                    <a:cubicBezTo>
                      <a:pt x="7364" y="680"/>
                      <a:pt x="7229" y="411"/>
                      <a:pt x="7040" y="248"/>
                    </a:cubicBezTo>
                    <a:cubicBezTo>
                      <a:pt x="6916" y="142"/>
                      <a:pt x="6765" y="52"/>
                      <a:pt x="6591" y="24"/>
                    </a:cubicBezTo>
                    <a:cubicBezTo>
                      <a:pt x="6507" y="13"/>
                      <a:pt x="6445" y="1"/>
                      <a:pt x="6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gf3ea9f085e_0_1646"/>
              <p:cNvSpPr/>
              <p:nvPr/>
            </p:nvSpPr>
            <p:spPr>
              <a:xfrm>
                <a:off x="5200600" y="1598600"/>
                <a:ext cx="4417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987" extrusionOk="0">
                    <a:moveTo>
                      <a:pt x="478" y="0"/>
                    </a:moveTo>
                    <a:cubicBezTo>
                      <a:pt x="332" y="0"/>
                      <a:pt x="192" y="68"/>
                      <a:pt x="114" y="202"/>
                    </a:cubicBezTo>
                    <a:cubicBezTo>
                      <a:pt x="1" y="404"/>
                      <a:pt x="63" y="673"/>
                      <a:pt x="264" y="784"/>
                    </a:cubicBezTo>
                    <a:cubicBezTo>
                      <a:pt x="433" y="875"/>
                      <a:pt x="623" y="986"/>
                      <a:pt x="820" y="986"/>
                    </a:cubicBezTo>
                    <a:cubicBezTo>
                      <a:pt x="830" y="986"/>
                      <a:pt x="839" y="987"/>
                      <a:pt x="849" y="987"/>
                    </a:cubicBezTo>
                    <a:cubicBezTo>
                      <a:pt x="1035" y="987"/>
                      <a:pt x="1216" y="939"/>
                      <a:pt x="1402" y="891"/>
                    </a:cubicBezTo>
                    <a:cubicBezTo>
                      <a:pt x="1632" y="829"/>
                      <a:pt x="1767" y="583"/>
                      <a:pt x="1705" y="353"/>
                    </a:cubicBezTo>
                    <a:cubicBezTo>
                      <a:pt x="1653" y="160"/>
                      <a:pt x="1471" y="30"/>
                      <a:pt x="1278" y="30"/>
                    </a:cubicBezTo>
                    <a:cubicBezTo>
                      <a:pt x="1241" y="30"/>
                      <a:pt x="1204" y="35"/>
                      <a:pt x="1167" y="45"/>
                    </a:cubicBezTo>
                    <a:cubicBezTo>
                      <a:pt x="1061" y="73"/>
                      <a:pt x="954" y="101"/>
                      <a:pt x="848" y="123"/>
                    </a:cubicBezTo>
                    <a:cubicBezTo>
                      <a:pt x="836" y="123"/>
                      <a:pt x="820" y="117"/>
                      <a:pt x="808" y="112"/>
                    </a:cubicBezTo>
                    <a:cubicBezTo>
                      <a:pt x="769" y="94"/>
                      <a:pt x="730" y="73"/>
                      <a:pt x="696" y="55"/>
                    </a:cubicBezTo>
                    <a:cubicBezTo>
                      <a:pt x="623" y="16"/>
                      <a:pt x="551" y="0"/>
                      <a:pt x="4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gf3ea9f085e_0_1646"/>
              <p:cNvSpPr/>
              <p:nvPr/>
            </p:nvSpPr>
            <p:spPr>
              <a:xfrm>
                <a:off x="3690800" y="431050"/>
                <a:ext cx="477075" cy="122250"/>
              </a:xfrm>
              <a:custGeom>
                <a:avLst/>
                <a:gdLst/>
                <a:ahLst/>
                <a:cxnLst/>
                <a:rect l="l" t="t" r="r" b="b"/>
                <a:pathLst>
                  <a:path w="19083" h="4890" extrusionOk="0">
                    <a:moveTo>
                      <a:pt x="10707" y="2487"/>
                    </a:moveTo>
                    <a:cubicBezTo>
                      <a:pt x="10718" y="2490"/>
                      <a:pt x="10728" y="2492"/>
                      <a:pt x="10739" y="2494"/>
                    </a:cubicBezTo>
                    <a:lnTo>
                      <a:pt x="10730" y="2492"/>
                    </a:lnTo>
                    <a:lnTo>
                      <a:pt x="10730" y="2492"/>
                    </a:lnTo>
                    <a:cubicBezTo>
                      <a:pt x="10722" y="2490"/>
                      <a:pt x="10715" y="2489"/>
                      <a:pt x="10707" y="2487"/>
                    </a:cubicBezTo>
                    <a:close/>
                    <a:moveTo>
                      <a:pt x="12122" y="2766"/>
                    </a:moveTo>
                    <a:lnTo>
                      <a:pt x="12122" y="2766"/>
                    </a:lnTo>
                    <a:cubicBezTo>
                      <a:pt x="12135" y="2768"/>
                      <a:pt x="12148" y="2771"/>
                      <a:pt x="12162" y="2773"/>
                    </a:cubicBezTo>
                    <a:cubicBezTo>
                      <a:pt x="12149" y="2771"/>
                      <a:pt x="12135" y="2768"/>
                      <a:pt x="12122" y="2766"/>
                    </a:cubicBezTo>
                    <a:close/>
                    <a:moveTo>
                      <a:pt x="18356" y="3060"/>
                    </a:moveTo>
                    <a:cubicBezTo>
                      <a:pt x="18349" y="3061"/>
                      <a:pt x="18342" y="3061"/>
                      <a:pt x="18335" y="3063"/>
                    </a:cubicBezTo>
                    <a:lnTo>
                      <a:pt x="18335" y="3063"/>
                    </a:lnTo>
                    <a:cubicBezTo>
                      <a:pt x="18342" y="3062"/>
                      <a:pt x="18349" y="3061"/>
                      <a:pt x="18356" y="3060"/>
                    </a:cubicBezTo>
                    <a:close/>
                    <a:moveTo>
                      <a:pt x="8569" y="0"/>
                    </a:moveTo>
                    <a:cubicBezTo>
                      <a:pt x="8049" y="0"/>
                      <a:pt x="7527" y="55"/>
                      <a:pt x="7007" y="112"/>
                    </a:cubicBezTo>
                    <a:cubicBezTo>
                      <a:pt x="6664" y="151"/>
                      <a:pt x="6327" y="195"/>
                      <a:pt x="5991" y="269"/>
                    </a:cubicBezTo>
                    <a:cubicBezTo>
                      <a:pt x="5672" y="330"/>
                      <a:pt x="5359" y="448"/>
                      <a:pt x="5050" y="549"/>
                    </a:cubicBezTo>
                    <a:cubicBezTo>
                      <a:pt x="4692" y="666"/>
                      <a:pt x="4333" y="790"/>
                      <a:pt x="3986" y="935"/>
                    </a:cubicBezTo>
                    <a:cubicBezTo>
                      <a:pt x="3678" y="1064"/>
                      <a:pt x="3375" y="1211"/>
                      <a:pt x="3078" y="1356"/>
                    </a:cubicBezTo>
                    <a:cubicBezTo>
                      <a:pt x="2804" y="1490"/>
                      <a:pt x="2540" y="1681"/>
                      <a:pt x="2305" y="1876"/>
                    </a:cubicBezTo>
                    <a:cubicBezTo>
                      <a:pt x="2069" y="2067"/>
                      <a:pt x="1839" y="2264"/>
                      <a:pt x="1609" y="2471"/>
                    </a:cubicBezTo>
                    <a:cubicBezTo>
                      <a:pt x="1162" y="2869"/>
                      <a:pt x="691" y="3272"/>
                      <a:pt x="321" y="3748"/>
                    </a:cubicBezTo>
                    <a:cubicBezTo>
                      <a:pt x="220" y="3878"/>
                      <a:pt x="130" y="4035"/>
                      <a:pt x="74" y="4191"/>
                    </a:cubicBezTo>
                    <a:cubicBezTo>
                      <a:pt x="1" y="4382"/>
                      <a:pt x="6" y="4584"/>
                      <a:pt x="141" y="4734"/>
                    </a:cubicBezTo>
                    <a:cubicBezTo>
                      <a:pt x="232" y="4841"/>
                      <a:pt x="354" y="4890"/>
                      <a:pt x="477" y="4890"/>
                    </a:cubicBezTo>
                    <a:cubicBezTo>
                      <a:pt x="611" y="4890"/>
                      <a:pt x="748" y="4832"/>
                      <a:pt x="847" y="4729"/>
                    </a:cubicBezTo>
                    <a:cubicBezTo>
                      <a:pt x="909" y="4674"/>
                      <a:pt x="965" y="4612"/>
                      <a:pt x="1027" y="4555"/>
                    </a:cubicBezTo>
                    <a:cubicBezTo>
                      <a:pt x="1178" y="4410"/>
                      <a:pt x="1330" y="4264"/>
                      <a:pt x="1475" y="4118"/>
                    </a:cubicBezTo>
                    <a:cubicBezTo>
                      <a:pt x="1654" y="3934"/>
                      <a:pt x="1862" y="3787"/>
                      <a:pt x="2069" y="3642"/>
                    </a:cubicBezTo>
                    <a:cubicBezTo>
                      <a:pt x="2349" y="3463"/>
                      <a:pt x="2646" y="3295"/>
                      <a:pt x="2938" y="3138"/>
                    </a:cubicBezTo>
                    <a:cubicBezTo>
                      <a:pt x="3229" y="2980"/>
                      <a:pt x="3531" y="2846"/>
                      <a:pt x="3846" y="2734"/>
                    </a:cubicBezTo>
                    <a:cubicBezTo>
                      <a:pt x="4299" y="2589"/>
                      <a:pt x="4759" y="2476"/>
                      <a:pt x="5230" y="2398"/>
                    </a:cubicBezTo>
                    <a:cubicBezTo>
                      <a:pt x="5487" y="2354"/>
                      <a:pt x="5740" y="2313"/>
                      <a:pt x="5991" y="2274"/>
                    </a:cubicBezTo>
                    <a:cubicBezTo>
                      <a:pt x="6244" y="2235"/>
                      <a:pt x="6496" y="2219"/>
                      <a:pt x="6748" y="2202"/>
                    </a:cubicBezTo>
                    <a:cubicBezTo>
                      <a:pt x="7040" y="2186"/>
                      <a:pt x="7336" y="2174"/>
                      <a:pt x="7628" y="2174"/>
                    </a:cubicBezTo>
                    <a:cubicBezTo>
                      <a:pt x="7654" y="2173"/>
                      <a:pt x="7680" y="2173"/>
                      <a:pt x="7705" y="2173"/>
                    </a:cubicBezTo>
                    <a:cubicBezTo>
                      <a:pt x="8038" y="2173"/>
                      <a:pt x="8365" y="2204"/>
                      <a:pt x="8693" y="2230"/>
                    </a:cubicBezTo>
                    <a:cubicBezTo>
                      <a:pt x="9368" y="2284"/>
                      <a:pt x="10038" y="2352"/>
                      <a:pt x="10707" y="2487"/>
                    </a:cubicBezTo>
                    <a:lnTo>
                      <a:pt x="10707" y="2487"/>
                    </a:lnTo>
                    <a:cubicBezTo>
                      <a:pt x="10701" y="2485"/>
                      <a:pt x="10695" y="2484"/>
                      <a:pt x="10688" y="2482"/>
                    </a:cubicBezTo>
                    <a:lnTo>
                      <a:pt x="10688" y="2482"/>
                    </a:lnTo>
                    <a:lnTo>
                      <a:pt x="10730" y="2492"/>
                    </a:lnTo>
                    <a:lnTo>
                      <a:pt x="10730" y="2492"/>
                    </a:lnTo>
                    <a:cubicBezTo>
                      <a:pt x="10759" y="2498"/>
                      <a:pt x="10788" y="2504"/>
                      <a:pt x="10817" y="2510"/>
                    </a:cubicBezTo>
                    <a:lnTo>
                      <a:pt x="10799" y="2504"/>
                    </a:lnTo>
                    <a:lnTo>
                      <a:pt x="10799" y="2504"/>
                    </a:lnTo>
                    <a:cubicBezTo>
                      <a:pt x="11241" y="2597"/>
                      <a:pt x="11681" y="2678"/>
                      <a:pt x="12122" y="2766"/>
                    </a:cubicBezTo>
                    <a:lnTo>
                      <a:pt x="12122" y="2766"/>
                    </a:lnTo>
                    <a:cubicBezTo>
                      <a:pt x="12079" y="2757"/>
                      <a:pt x="12037" y="2747"/>
                      <a:pt x="11994" y="2734"/>
                    </a:cubicBezTo>
                    <a:lnTo>
                      <a:pt x="11994" y="2734"/>
                    </a:lnTo>
                    <a:cubicBezTo>
                      <a:pt x="12066" y="2750"/>
                      <a:pt x="12139" y="2768"/>
                      <a:pt x="12211" y="2784"/>
                    </a:cubicBezTo>
                    <a:cubicBezTo>
                      <a:pt x="12211" y="2784"/>
                      <a:pt x="12211" y="2783"/>
                      <a:pt x="12210" y="2783"/>
                    </a:cubicBezTo>
                    <a:lnTo>
                      <a:pt x="12210" y="2783"/>
                    </a:lnTo>
                    <a:cubicBezTo>
                      <a:pt x="13300" y="3013"/>
                      <a:pt x="14359" y="3380"/>
                      <a:pt x="15462" y="3564"/>
                    </a:cubicBezTo>
                    <a:cubicBezTo>
                      <a:pt x="15726" y="3609"/>
                      <a:pt x="15984" y="3653"/>
                      <a:pt x="16246" y="3681"/>
                    </a:cubicBezTo>
                    <a:cubicBezTo>
                      <a:pt x="16510" y="3720"/>
                      <a:pt x="16773" y="3738"/>
                      <a:pt x="17032" y="3771"/>
                    </a:cubicBezTo>
                    <a:cubicBezTo>
                      <a:pt x="17257" y="3799"/>
                      <a:pt x="17483" y="3812"/>
                      <a:pt x="17708" y="3812"/>
                    </a:cubicBezTo>
                    <a:cubicBezTo>
                      <a:pt x="17752" y="3812"/>
                      <a:pt x="17795" y="3811"/>
                      <a:pt x="17839" y="3810"/>
                    </a:cubicBezTo>
                    <a:cubicBezTo>
                      <a:pt x="18152" y="3805"/>
                      <a:pt x="18454" y="3771"/>
                      <a:pt x="18762" y="3738"/>
                    </a:cubicBezTo>
                    <a:cubicBezTo>
                      <a:pt x="18959" y="3720"/>
                      <a:pt x="19083" y="3497"/>
                      <a:pt x="19049" y="3317"/>
                    </a:cubicBezTo>
                    <a:cubicBezTo>
                      <a:pt x="19013" y="3126"/>
                      <a:pt x="18852" y="3030"/>
                      <a:pt x="18669" y="3030"/>
                    </a:cubicBezTo>
                    <a:cubicBezTo>
                      <a:pt x="18654" y="3030"/>
                      <a:pt x="18638" y="3030"/>
                      <a:pt x="18623" y="3032"/>
                    </a:cubicBezTo>
                    <a:cubicBezTo>
                      <a:pt x="18535" y="3041"/>
                      <a:pt x="18444" y="3050"/>
                      <a:pt x="18356" y="3060"/>
                    </a:cubicBezTo>
                    <a:lnTo>
                      <a:pt x="18356" y="3060"/>
                    </a:lnTo>
                    <a:cubicBezTo>
                      <a:pt x="18365" y="3060"/>
                      <a:pt x="18374" y="3060"/>
                      <a:pt x="18382" y="3060"/>
                    </a:cubicBezTo>
                    <a:cubicBezTo>
                      <a:pt x="18364" y="3060"/>
                      <a:pt x="18343" y="3065"/>
                      <a:pt x="18325" y="3065"/>
                    </a:cubicBezTo>
                    <a:cubicBezTo>
                      <a:pt x="18329" y="3064"/>
                      <a:pt x="18332" y="3063"/>
                      <a:pt x="18335" y="3063"/>
                    </a:cubicBezTo>
                    <a:lnTo>
                      <a:pt x="18335" y="3063"/>
                    </a:lnTo>
                    <a:cubicBezTo>
                      <a:pt x="18329" y="3064"/>
                      <a:pt x="18322" y="3064"/>
                      <a:pt x="18315" y="3065"/>
                    </a:cubicBezTo>
                    <a:cubicBezTo>
                      <a:pt x="18283" y="3066"/>
                      <a:pt x="18252" y="3066"/>
                      <a:pt x="18221" y="3066"/>
                    </a:cubicBezTo>
                    <a:cubicBezTo>
                      <a:pt x="17983" y="3066"/>
                      <a:pt x="17745" y="3048"/>
                      <a:pt x="17508" y="3009"/>
                    </a:cubicBezTo>
                    <a:cubicBezTo>
                      <a:pt x="17060" y="2908"/>
                      <a:pt x="16611" y="2768"/>
                      <a:pt x="16168" y="2633"/>
                    </a:cubicBezTo>
                    <a:cubicBezTo>
                      <a:pt x="15938" y="2561"/>
                      <a:pt x="15697" y="2494"/>
                      <a:pt x="15462" y="2421"/>
                    </a:cubicBezTo>
                    <a:cubicBezTo>
                      <a:pt x="15260" y="2354"/>
                      <a:pt x="15059" y="2286"/>
                      <a:pt x="14851" y="2219"/>
                    </a:cubicBezTo>
                    <a:cubicBezTo>
                      <a:pt x="14846" y="2202"/>
                      <a:pt x="14841" y="2191"/>
                      <a:pt x="14834" y="2179"/>
                    </a:cubicBezTo>
                    <a:cubicBezTo>
                      <a:pt x="14790" y="2085"/>
                      <a:pt x="14717" y="2039"/>
                      <a:pt x="14627" y="1995"/>
                    </a:cubicBezTo>
                    <a:cubicBezTo>
                      <a:pt x="14482" y="1917"/>
                      <a:pt x="14336" y="1843"/>
                      <a:pt x="14184" y="1788"/>
                    </a:cubicBezTo>
                    <a:cubicBezTo>
                      <a:pt x="14039" y="1731"/>
                      <a:pt x="13893" y="1687"/>
                      <a:pt x="13747" y="1641"/>
                    </a:cubicBezTo>
                    <a:cubicBezTo>
                      <a:pt x="13462" y="1552"/>
                      <a:pt x="13176" y="1462"/>
                      <a:pt x="12896" y="1367"/>
                    </a:cubicBezTo>
                    <a:cubicBezTo>
                      <a:pt x="12604" y="1260"/>
                      <a:pt x="12319" y="1159"/>
                      <a:pt x="12033" y="1059"/>
                    </a:cubicBezTo>
                    <a:cubicBezTo>
                      <a:pt x="11859" y="1002"/>
                      <a:pt x="11691" y="942"/>
                      <a:pt x="11523" y="880"/>
                    </a:cubicBezTo>
                    <a:cubicBezTo>
                      <a:pt x="11478" y="756"/>
                      <a:pt x="11394" y="650"/>
                      <a:pt x="11287" y="577"/>
                    </a:cubicBezTo>
                    <a:cubicBezTo>
                      <a:pt x="11153" y="464"/>
                      <a:pt x="10974" y="431"/>
                      <a:pt x="10817" y="386"/>
                    </a:cubicBezTo>
                    <a:cubicBezTo>
                      <a:pt x="10654" y="342"/>
                      <a:pt x="10491" y="296"/>
                      <a:pt x="10329" y="257"/>
                    </a:cubicBezTo>
                    <a:cubicBezTo>
                      <a:pt x="9959" y="162"/>
                      <a:pt x="9578" y="67"/>
                      <a:pt x="9197" y="34"/>
                    </a:cubicBezTo>
                    <a:cubicBezTo>
                      <a:pt x="8990" y="11"/>
                      <a:pt x="8782" y="0"/>
                      <a:pt x="85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gf3ea9f085e_0_1646"/>
              <p:cNvSpPr/>
              <p:nvPr/>
            </p:nvSpPr>
            <p:spPr>
              <a:xfrm>
                <a:off x="4101150" y="296950"/>
                <a:ext cx="78625" cy="22305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8922" extrusionOk="0">
                    <a:moveTo>
                      <a:pt x="1032" y="365"/>
                    </a:moveTo>
                    <a:lnTo>
                      <a:pt x="1032" y="365"/>
                    </a:lnTo>
                    <a:cubicBezTo>
                      <a:pt x="1031" y="369"/>
                      <a:pt x="1029" y="372"/>
                      <a:pt x="1028" y="376"/>
                    </a:cubicBezTo>
                    <a:lnTo>
                      <a:pt x="1028" y="376"/>
                    </a:lnTo>
                    <a:cubicBezTo>
                      <a:pt x="1032" y="375"/>
                      <a:pt x="1032" y="370"/>
                      <a:pt x="1032" y="365"/>
                    </a:cubicBezTo>
                    <a:close/>
                    <a:moveTo>
                      <a:pt x="46" y="2668"/>
                    </a:moveTo>
                    <a:cubicBezTo>
                      <a:pt x="43" y="2680"/>
                      <a:pt x="42" y="2691"/>
                      <a:pt x="41" y="2702"/>
                    </a:cubicBezTo>
                    <a:lnTo>
                      <a:pt x="41" y="2702"/>
                    </a:lnTo>
                    <a:cubicBezTo>
                      <a:pt x="43" y="2691"/>
                      <a:pt x="44" y="2679"/>
                      <a:pt x="46" y="2668"/>
                    </a:cubicBezTo>
                    <a:close/>
                    <a:moveTo>
                      <a:pt x="35" y="2753"/>
                    </a:moveTo>
                    <a:lnTo>
                      <a:pt x="35" y="2753"/>
                    </a:lnTo>
                    <a:cubicBezTo>
                      <a:pt x="34" y="2762"/>
                      <a:pt x="34" y="2771"/>
                      <a:pt x="34" y="2781"/>
                    </a:cubicBezTo>
                    <a:cubicBezTo>
                      <a:pt x="34" y="2771"/>
                      <a:pt x="34" y="2762"/>
                      <a:pt x="35" y="2753"/>
                    </a:cubicBezTo>
                    <a:close/>
                    <a:moveTo>
                      <a:pt x="786" y="1"/>
                    </a:moveTo>
                    <a:cubicBezTo>
                      <a:pt x="690" y="1"/>
                      <a:pt x="589" y="52"/>
                      <a:pt x="550" y="140"/>
                    </a:cubicBezTo>
                    <a:cubicBezTo>
                      <a:pt x="398" y="556"/>
                      <a:pt x="297" y="976"/>
                      <a:pt x="230" y="1407"/>
                    </a:cubicBezTo>
                    <a:cubicBezTo>
                      <a:pt x="163" y="1850"/>
                      <a:pt x="85" y="2287"/>
                      <a:pt x="41" y="2729"/>
                    </a:cubicBezTo>
                    <a:cubicBezTo>
                      <a:pt x="41" y="2720"/>
                      <a:pt x="41" y="2711"/>
                      <a:pt x="41" y="2702"/>
                    </a:cubicBezTo>
                    <a:lnTo>
                      <a:pt x="41" y="2702"/>
                    </a:lnTo>
                    <a:cubicBezTo>
                      <a:pt x="39" y="2719"/>
                      <a:pt x="36" y="2736"/>
                      <a:pt x="35" y="2753"/>
                    </a:cubicBezTo>
                    <a:lnTo>
                      <a:pt x="35" y="2753"/>
                    </a:lnTo>
                    <a:cubicBezTo>
                      <a:pt x="36" y="2745"/>
                      <a:pt x="38" y="2737"/>
                      <a:pt x="41" y="2729"/>
                    </a:cubicBezTo>
                    <a:lnTo>
                      <a:pt x="41" y="2729"/>
                    </a:lnTo>
                    <a:cubicBezTo>
                      <a:pt x="12" y="3004"/>
                      <a:pt x="0" y="3280"/>
                      <a:pt x="18" y="3554"/>
                    </a:cubicBezTo>
                    <a:cubicBezTo>
                      <a:pt x="28" y="3843"/>
                      <a:pt x="88" y="4128"/>
                      <a:pt x="137" y="4412"/>
                    </a:cubicBezTo>
                    <a:lnTo>
                      <a:pt x="137" y="4412"/>
                    </a:lnTo>
                    <a:cubicBezTo>
                      <a:pt x="188" y="4757"/>
                      <a:pt x="236" y="5101"/>
                      <a:pt x="359" y="5437"/>
                    </a:cubicBezTo>
                    <a:cubicBezTo>
                      <a:pt x="416" y="5587"/>
                      <a:pt x="488" y="5739"/>
                      <a:pt x="550" y="5890"/>
                    </a:cubicBezTo>
                    <a:cubicBezTo>
                      <a:pt x="600" y="6019"/>
                      <a:pt x="651" y="6148"/>
                      <a:pt x="701" y="6272"/>
                    </a:cubicBezTo>
                    <a:cubicBezTo>
                      <a:pt x="819" y="6557"/>
                      <a:pt x="959" y="6837"/>
                      <a:pt x="1110" y="7106"/>
                    </a:cubicBezTo>
                    <a:cubicBezTo>
                      <a:pt x="1184" y="7240"/>
                      <a:pt x="1267" y="7369"/>
                      <a:pt x="1345" y="7504"/>
                    </a:cubicBezTo>
                    <a:cubicBezTo>
                      <a:pt x="1386" y="7583"/>
                      <a:pt x="1425" y="7661"/>
                      <a:pt x="1464" y="7739"/>
                    </a:cubicBezTo>
                    <a:cubicBezTo>
                      <a:pt x="1542" y="7919"/>
                      <a:pt x="1614" y="8098"/>
                      <a:pt x="1704" y="8272"/>
                    </a:cubicBezTo>
                    <a:cubicBezTo>
                      <a:pt x="1823" y="8502"/>
                      <a:pt x="1945" y="8748"/>
                      <a:pt x="2203" y="8849"/>
                    </a:cubicBezTo>
                    <a:cubicBezTo>
                      <a:pt x="2293" y="8900"/>
                      <a:pt x="2394" y="8921"/>
                      <a:pt x="2500" y="8921"/>
                    </a:cubicBezTo>
                    <a:cubicBezTo>
                      <a:pt x="2669" y="8916"/>
                      <a:pt x="2819" y="8849"/>
                      <a:pt x="2932" y="8732"/>
                    </a:cubicBezTo>
                    <a:cubicBezTo>
                      <a:pt x="3134" y="8513"/>
                      <a:pt x="3145" y="8188"/>
                      <a:pt x="2982" y="7953"/>
                    </a:cubicBezTo>
                    <a:cubicBezTo>
                      <a:pt x="2954" y="7891"/>
                      <a:pt x="2925" y="7835"/>
                      <a:pt x="2886" y="7785"/>
                    </a:cubicBezTo>
                    <a:cubicBezTo>
                      <a:pt x="2842" y="7718"/>
                      <a:pt x="2791" y="7656"/>
                      <a:pt x="2752" y="7583"/>
                    </a:cubicBezTo>
                    <a:cubicBezTo>
                      <a:pt x="2669" y="7454"/>
                      <a:pt x="2607" y="7302"/>
                      <a:pt x="2539" y="7157"/>
                    </a:cubicBezTo>
                    <a:cubicBezTo>
                      <a:pt x="2455" y="6971"/>
                      <a:pt x="2354" y="6803"/>
                      <a:pt x="2253" y="6635"/>
                    </a:cubicBezTo>
                    <a:cubicBezTo>
                      <a:pt x="2152" y="6467"/>
                      <a:pt x="2063" y="6299"/>
                      <a:pt x="1984" y="6125"/>
                    </a:cubicBezTo>
                    <a:cubicBezTo>
                      <a:pt x="1906" y="5941"/>
                      <a:pt x="1839" y="5755"/>
                      <a:pt x="1766" y="5566"/>
                    </a:cubicBezTo>
                    <a:cubicBezTo>
                      <a:pt x="1660" y="5290"/>
                      <a:pt x="1536" y="5028"/>
                      <a:pt x="1446" y="4741"/>
                    </a:cubicBezTo>
                    <a:cubicBezTo>
                      <a:pt x="1345" y="4416"/>
                      <a:pt x="1234" y="4097"/>
                      <a:pt x="1143" y="3772"/>
                    </a:cubicBezTo>
                    <a:cubicBezTo>
                      <a:pt x="1055" y="3441"/>
                      <a:pt x="975" y="3111"/>
                      <a:pt x="908" y="2775"/>
                    </a:cubicBezTo>
                    <a:cubicBezTo>
                      <a:pt x="874" y="2494"/>
                      <a:pt x="858" y="2209"/>
                      <a:pt x="848" y="1928"/>
                    </a:cubicBezTo>
                    <a:cubicBezTo>
                      <a:pt x="841" y="1659"/>
                      <a:pt x="841" y="1390"/>
                      <a:pt x="864" y="1121"/>
                    </a:cubicBezTo>
                    <a:cubicBezTo>
                      <a:pt x="890" y="876"/>
                      <a:pt x="935" y="645"/>
                      <a:pt x="1014" y="415"/>
                    </a:cubicBezTo>
                    <a:lnTo>
                      <a:pt x="1014" y="415"/>
                    </a:lnTo>
                    <a:lnTo>
                      <a:pt x="1009" y="427"/>
                    </a:lnTo>
                    <a:cubicBezTo>
                      <a:pt x="1009" y="416"/>
                      <a:pt x="1014" y="407"/>
                      <a:pt x="1019" y="401"/>
                    </a:cubicBezTo>
                    <a:lnTo>
                      <a:pt x="1019" y="401"/>
                    </a:lnTo>
                    <a:cubicBezTo>
                      <a:pt x="1017" y="406"/>
                      <a:pt x="1016" y="410"/>
                      <a:pt x="1014" y="415"/>
                    </a:cubicBezTo>
                    <a:lnTo>
                      <a:pt x="1014" y="415"/>
                    </a:lnTo>
                    <a:lnTo>
                      <a:pt x="1021" y="399"/>
                    </a:lnTo>
                    <a:lnTo>
                      <a:pt x="1021" y="399"/>
                    </a:lnTo>
                    <a:cubicBezTo>
                      <a:pt x="1020" y="399"/>
                      <a:pt x="1020" y="400"/>
                      <a:pt x="1019" y="401"/>
                    </a:cubicBezTo>
                    <a:lnTo>
                      <a:pt x="1019" y="401"/>
                    </a:lnTo>
                    <a:cubicBezTo>
                      <a:pt x="1022" y="393"/>
                      <a:pt x="1025" y="384"/>
                      <a:pt x="1028" y="376"/>
                    </a:cubicBezTo>
                    <a:lnTo>
                      <a:pt x="1028" y="376"/>
                    </a:lnTo>
                    <a:cubicBezTo>
                      <a:pt x="1027" y="376"/>
                      <a:pt x="1027" y="376"/>
                      <a:pt x="1026" y="376"/>
                    </a:cubicBezTo>
                    <a:cubicBezTo>
                      <a:pt x="1071" y="247"/>
                      <a:pt x="1049" y="107"/>
                      <a:pt x="908" y="34"/>
                    </a:cubicBezTo>
                    <a:cubicBezTo>
                      <a:pt x="874" y="11"/>
                      <a:pt x="830" y="1"/>
                      <a:pt x="7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gf3ea9f085e_0_1646"/>
              <p:cNvSpPr/>
              <p:nvPr/>
            </p:nvSpPr>
            <p:spPr>
              <a:xfrm>
                <a:off x="4975775" y="1090725"/>
                <a:ext cx="110275" cy="30077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2031" extrusionOk="0">
                    <a:moveTo>
                      <a:pt x="639" y="853"/>
                    </a:moveTo>
                    <a:cubicBezTo>
                      <a:pt x="640" y="857"/>
                      <a:pt x="640" y="862"/>
                      <a:pt x="640" y="867"/>
                    </a:cubicBezTo>
                    <a:lnTo>
                      <a:pt x="640" y="867"/>
                    </a:lnTo>
                    <a:cubicBezTo>
                      <a:pt x="640" y="862"/>
                      <a:pt x="640" y="857"/>
                      <a:pt x="639" y="853"/>
                    </a:cubicBezTo>
                    <a:close/>
                    <a:moveTo>
                      <a:pt x="661" y="1049"/>
                    </a:moveTo>
                    <a:cubicBezTo>
                      <a:pt x="661" y="1053"/>
                      <a:pt x="662" y="1056"/>
                      <a:pt x="662" y="1060"/>
                    </a:cubicBezTo>
                    <a:cubicBezTo>
                      <a:pt x="662" y="1057"/>
                      <a:pt x="661" y="1053"/>
                      <a:pt x="661" y="1049"/>
                    </a:cubicBezTo>
                    <a:close/>
                    <a:moveTo>
                      <a:pt x="2202" y="8373"/>
                    </a:moveTo>
                    <a:cubicBezTo>
                      <a:pt x="2205" y="8380"/>
                      <a:pt x="2207" y="8386"/>
                      <a:pt x="2210" y="8393"/>
                    </a:cubicBezTo>
                    <a:lnTo>
                      <a:pt x="2210" y="8393"/>
                    </a:lnTo>
                    <a:cubicBezTo>
                      <a:pt x="2208" y="8387"/>
                      <a:pt x="2206" y="8380"/>
                      <a:pt x="2202" y="8373"/>
                    </a:cubicBezTo>
                    <a:close/>
                    <a:moveTo>
                      <a:pt x="3478" y="10803"/>
                    </a:moveTo>
                    <a:lnTo>
                      <a:pt x="3478" y="10803"/>
                    </a:lnTo>
                    <a:cubicBezTo>
                      <a:pt x="3493" y="10824"/>
                      <a:pt x="3509" y="10845"/>
                      <a:pt x="3525" y="10867"/>
                    </a:cubicBezTo>
                    <a:lnTo>
                      <a:pt x="3525" y="10867"/>
                    </a:lnTo>
                    <a:cubicBezTo>
                      <a:pt x="3510" y="10847"/>
                      <a:pt x="3496" y="10823"/>
                      <a:pt x="3478" y="10803"/>
                    </a:cubicBezTo>
                    <a:close/>
                    <a:moveTo>
                      <a:pt x="3525" y="10867"/>
                    </a:moveTo>
                    <a:cubicBezTo>
                      <a:pt x="3525" y="10867"/>
                      <a:pt x="3525" y="10867"/>
                      <a:pt x="3525" y="10867"/>
                    </a:cubicBezTo>
                    <a:cubicBezTo>
                      <a:pt x="3525" y="10867"/>
                      <a:pt x="3525" y="10867"/>
                      <a:pt x="3525" y="10867"/>
                    </a:cubicBezTo>
                    <a:close/>
                    <a:moveTo>
                      <a:pt x="319" y="0"/>
                    </a:moveTo>
                    <a:cubicBezTo>
                      <a:pt x="163" y="0"/>
                      <a:pt x="17" y="129"/>
                      <a:pt x="17" y="287"/>
                    </a:cubicBezTo>
                    <a:cubicBezTo>
                      <a:pt x="17" y="567"/>
                      <a:pt x="23" y="841"/>
                      <a:pt x="17" y="1110"/>
                    </a:cubicBezTo>
                    <a:cubicBezTo>
                      <a:pt x="11" y="1419"/>
                      <a:pt x="17" y="1722"/>
                      <a:pt x="11" y="2024"/>
                    </a:cubicBezTo>
                    <a:cubicBezTo>
                      <a:pt x="0" y="2674"/>
                      <a:pt x="45" y="3324"/>
                      <a:pt x="107" y="3975"/>
                    </a:cubicBezTo>
                    <a:cubicBezTo>
                      <a:pt x="107" y="3970"/>
                      <a:pt x="107" y="3965"/>
                      <a:pt x="106" y="3960"/>
                    </a:cubicBezTo>
                    <a:lnTo>
                      <a:pt x="106" y="3960"/>
                    </a:lnTo>
                    <a:cubicBezTo>
                      <a:pt x="134" y="4256"/>
                      <a:pt x="170" y="4553"/>
                      <a:pt x="218" y="4849"/>
                    </a:cubicBezTo>
                    <a:cubicBezTo>
                      <a:pt x="269" y="5162"/>
                      <a:pt x="337" y="5476"/>
                      <a:pt x="393" y="5790"/>
                    </a:cubicBezTo>
                    <a:cubicBezTo>
                      <a:pt x="448" y="6075"/>
                      <a:pt x="487" y="6362"/>
                      <a:pt x="549" y="6647"/>
                    </a:cubicBezTo>
                    <a:cubicBezTo>
                      <a:pt x="611" y="6960"/>
                      <a:pt x="684" y="7280"/>
                      <a:pt x="768" y="7594"/>
                    </a:cubicBezTo>
                    <a:cubicBezTo>
                      <a:pt x="908" y="8132"/>
                      <a:pt x="1160" y="8636"/>
                      <a:pt x="1418" y="9124"/>
                    </a:cubicBezTo>
                    <a:cubicBezTo>
                      <a:pt x="1604" y="9471"/>
                      <a:pt x="1816" y="9797"/>
                      <a:pt x="2041" y="10121"/>
                    </a:cubicBezTo>
                    <a:cubicBezTo>
                      <a:pt x="2168" y="10312"/>
                      <a:pt x="2310" y="10497"/>
                      <a:pt x="2455" y="10676"/>
                    </a:cubicBezTo>
                    <a:cubicBezTo>
                      <a:pt x="2572" y="10822"/>
                      <a:pt x="2690" y="10979"/>
                      <a:pt x="2819" y="11113"/>
                    </a:cubicBezTo>
                    <a:cubicBezTo>
                      <a:pt x="2965" y="11259"/>
                      <a:pt x="3110" y="11399"/>
                      <a:pt x="3273" y="11517"/>
                    </a:cubicBezTo>
                    <a:cubicBezTo>
                      <a:pt x="3508" y="11696"/>
                      <a:pt x="3766" y="11853"/>
                      <a:pt x="4024" y="11998"/>
                    </a:cubicBezTo>
                    <a:cubicBezTo>
                      <a:pt x="4062" y="12020"/>
                      <a:pt x="4103" y="12031"/>
                      <a:pt x="4145" y="12031"/>
                    </a:cubicBezTo>
                    <a:cubicBezTo>
                      <a:pt x="4221" y="12031"/>
                      <a:pt x="4296" y="11995"/>
                      <a:pt x="4343" y="11926"/>
                    </a:cubicBezTo>
                    <a:cubicBezTo>
                      <a:pt x="4410" y="11814"/>
                      <a:pt x="4371" y="11680"/>
                      <a:pt x="4270" y="11607"/>
                    </a:cubicBezTo>
                    <a:cubicBezTo>
                      <a:pt x="4226" y="11573"/>
                      <a:pt x="4186" y="11545"/>
                      <a:pt x="4147" y="11512"/>
                    </a:cubicBezTo>
                    <a:cubicBezTo>
                      <a:pt x="3929" y="11304"/>
                      <a:pt x="3699" y="11103"/>
                      <a:pt x="3520" y="10861"/>
                    </a:cubicBezTo>
                    <a:cubicBezTo>
                      <a:pt x="3503" y="10839"/>
                      <a:pt x="3486" y="10816"/>
                      <a:pt x="3469" y="10793"/>
                    </a:cubicBezTo>
                    <a:lnTo>
                      <a:pt x="3469" y="10793"/>
                    </a:lnTo>
                    <a:cubicBezTo>
                      <a:pt x="3472" y="10796"/>
                      <a:pt x="3475" y="10799"/>
                      <a:pt x="3478" y="10803"/>
                    </a:cubicBezTo>
                    <a:lnTo>
                      <a:pt x="3478" y="10803"/>
                    </a:lnTo>
                    <a:cubicBezTo>
                      <a:pt x="3457" y="10774"/>
                      <a:pt x="3436" y="10745"/>
                      <a:pt x="3412" y="10715"/>
                    </a:cubicBezTo>
                    <a:cubicBezTo>
                      <a:pt x="3312" y="10570"/>
                      <a:pt x="3223" y="10418"/>
                      <a:pt x="3133" y="10262"/>
                    </a:cubicBezTo>
                    <a:cubicBezTo>
                      <a:pt x="3026" y="10082"/>
                      <a:pt x="2915" y="9908"/>
                      <a:pt x="2819" y="9724"/>
                    </a:cubicBezTo>
                    <a:cubicBezTo>
                      <a:pt x="2595" y="9309"/>
                      <a:pt x="2393" y="8884"/>
                      <a:pt x="2230" y="8440"/>
                    </a:cubicBezTo>
                    <a:lnTo>
                      <a:pt x="2230" y="8440"/>
                    </a:lnTo>
                    <a:lnTo>
                      <a:pt x="2276" y="8569"/>
                    </a:lnTo>
                    <a:cubicBezTo>
                      <a:pt x="2257" y="8516"/>
                      <a:pt x="2233" y="8460"/>
                      <a:pt x="2213" y="8403"/>
                    </a:cubicBezTo>
                    <a:lnTo>
                      <a:pt x="2213" y="8403"/>
                    </a:lnTo>
                    <a:cubicBezTo>
                      <a:pt x="2213" y="8404"/>
                      <a:pt x="2214" y="8405"/>
                      <a:pt x="2214" y="8406"/>
                    </a:cubicBezTo>
                    <a:cubicBezTo>
                      <a:pt x="2213" y="8402"/>
                      <a:pt x="2211" y="8398"/>
                      <a:pt x="2210" y="8393"/>
                    </a:cubicBezTo>
                    <a:lnTo>
                      <a:pt x="2210" y="8393"/>
                    </a:lnTo>
                    <a:cubicBezTo>
                      <a:pt x="2210" y="8395"/>
                      <a:pt x="2210" y="8396"/>
                      <a:pt x="2211" y="8397"/>
                    </a:cubicBezTo>
                    <a:lnTo>
                      <a:pt x="2211" y="8397"/>
                    </a:lnTo>
                    <a:cubicBezTo>
                      <a:pt x="2208" y="8389"/>
                      <a:pt x="2205" y="8381"/>
                      <a:pt x="2202" y="8372"/>
                    </a:cubicBezTo>
                    <a:lnTo>
                      <a:pt x="2202" y="8372"/>
                    </a:lnTo>
                    <a:cubicBezTo>
                      <a:pt x="2202" y="8373"/>
                      <a:pt x="2202" y="8373"/>
                      <a:pt x="2202" y="8373"/>
                    </a:cubicBezTo>
                    <a:lnTo>
                      <a:pt x="2202" y="8373"/>
                    </a:lnTo>
                    <a:cubicBezTo>
                      <a:pt x="2116" y="8133"/>
                      <a:pt x="2031" y="7902"/>
                      <a:pt x="1973" y="7656"/>
                    </a:cubicBezTo>
                    <a:cubicBezTo>
                      <a:pt x="1899" y="7371"/>
                      <a:pt x="1855" y="7079"/>
                      <a:pt x="1788" y="6792"/>
                    </a:cubicBezTo>
                    <a:cubicBezTo>
                      <a:pt x="1721" y="6490"/>
                      <a:pt x="1659" y="6187"/>
                      <a:pt x="1597" y="5891"/>
                    </a:cubicBezTo>
                    <a:cubicBezTo>
                      <a:pt x="1536" y="5582"/>
                      <a:pt x="1457" y="5279"/>
                      <a:pt x="1379" y="4977"/>
                    </a:cubicBezTo>
                    <a:cubicBezTo>
                      <a:pt x="1306" y="4686"/>
                      <a:pt x="1227" y="4400"/>
                      <a:pt x="1166" y="4109"/>
                    </a:cubicBezTo>
                    <a:cubicBezTo>
                      <a:pt x="1092" y="3789"/>
                      <a:pt x="1032" y="3464"/>
                      <a:pt x="958" y="3139"/>
                    </a:cubicBezTo>
                    <a:cubicBezTo>
                      <a:pt x="830" y="2545"/>
                      <a:pt x="763" y="1934"/>
                      <a:pt x="689" y="1329"/>
                    </a:cubicBezTo>
                    <a:cubicBezTo>
                      <a:pt x="680" y="1250"/>
                      <a:pt x="670" y="1172"/>
                      <a:pt x="664" y="1093"/>
                    </a:cubicBezTo>
                    <a:lnTo>
                      <a:pt x="664" y="1093"/>
                    </a:lnTo>
                    <a:cubicBezTo>
                      <a:pt x="665" y="1096"/>
                      <a:pt x="666" y="1100"/>
                      <a:pt x="667" y="1105"/>
                    </a:cubicBezTo>
                    <a:cubicBezTo>
                      <a:pt x="665" y="1093"/>
                      <a:pt x="664" y="1081"/>
                      <a:pt x="663" y="1070"/>
                    </a:cubicBezTo>
                    <a:lnTo>
                      <a:pt x="663" y="1070"/>
                    </a:lnTo>
                    <a:cubicBezTo>
                      <a:pt x="662" y="1067"/>
                      <a:pt x="662" y="1063"/>
                      <a:pt x="662" y="1060"/>
                    </a:cubicBezTo>
                    <a:lnTo>
                      <a:pt x="662" y="1060"/>
                    </a:lnTo>
                    <a:cubicBezTo>
                      <a:pt x="662" y="1062"/>
                      <a:pt x="662" y="1063"/>
                      <a:pt x="662" y="1064"/>
                    </a:cubicBezTo>
                    <a:lnTo>
                      <a:pt x="662" y="1064"/>
                    </a:lnTo>
                    <a:cubicBezTo>
                      <a:pt x="661" y="1058"/>
                      <a:pt x="661" y="1052"/>
                      <a:pt x="660" y="1045"/>
                    </a:cubicBezTo>
                    <a:lnTo>
                      <a:pt x="660" y="1045"/>
                    </a:lnTo>
                    <a:cubicBezTo>
                      <a:pt x="660" y="1046"/>
                      <a:pt x="660" y="1048"/>
                      <a:pt x="661" y="1049"/>
                    </a:cubicBezTo>
                    <a:lnTo>
                      <a:pt x="661" y="1049"/>
                    </a:lnTo>
                    <a:cubicBezTo>
                      <a:pt x="655" y="1003"/>
                      <a:pt x="650" y="961"/>
                      <a:pt x="645" y="920"/>
                    </a:cubicBezTo>
                    <a:cubicBezTo>
                      <a:pt x="643" y="904"/>
                      <a:pt x="642" y="887"/>
                      <a:pt x="641" y="870"/>
                    </a:cubicBezTo>
                    <a:lnTo>
                      <a:pt x="641" y="870"/>
                    </a:lnTo>
                    <a:cubicBezTo>
                      <a:pt x="641" y="875"/>
                      <a:pt x="643" y="880"/>
                      <a:pt x="645" y="887"/>
                    </a:cubicBezTo>
                    <a:cubicBezTo>
                      <a:pt x="642" y="880"/>
                      <a:pt x="641" y="873"/>
                      <a:pt x="640" y="867"/>
                    </a:cubicBezTo>
                    <a:lnTo>
                      <a:pt x="640" y="867"/>
                    </a:lnTo>
                    <a:cubicBezTo>
                      <a:pt x="641" y="868"/>
                      <a:pt x="641" y="869"/>
                      <a:pt x="641" y="870"/>
                    </a:cubicBezTo>
                    <a:lnTo>
                      <a:pt x="641" y="870"/>
                    </a:lnTo>
                    <a:cubicBezTo>
                      <a:pt x="640" y="864"/>
                      <a:pt x="639" y="858"/>
                      <a:pt x="639" y="852"/>
                    </a:cubicBezTo>
                    <a:lnTo>
                      <a:pt x="639" y="852"/>
                    </a:lnTo>
                    <a:cubicBezTo>
                      <a:pt x="639" y="852"/>
                      <a:pt x="639" y="852"/>
                      <a:pt x="639" y="853"/>
                    </a:cubicBezTo>
                    <a:lnTo>
                      <a:pt x="639" y="853"/>
                    </a:lnTo>
                    <a:cubicBezTo>
                      <a:pt x="639" y="849"/>
                      <a:pt x="639" y="845"/>
                      <a:pt x="639" y="842"/>
                    </a:cubicBezTo>
                    <a:lnTo>
                      <a:pt x="639" y="842"/>
                    </a:lnTo>
                    <a:cubicBezTo>
                      <a:pt x="639" y="845"/>
                      <a:pt x="639" y="848"/>
                      <a:pt x="639" y="852"/>
                    </a:cubicBezTo>
                    <a:lnTo>
                      <a:pt x="639" y="852"/>
                    </a:lnTo>
                    <a:cubicBezTo>
                      <a:pt x="626" y="673"/>
                      <a:pt x="617" y="494"/>
                      <a:pt x="622" y="315"/>
                    </a:cubicBezTo>
                    <a:cubicBezTo>
                      <a:pt x="622" y="152"/>
                      <a:pt x="505" y="7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gf3ea9f085e_0_1646"/>
              <p:cNvSpPr/>
              <p:nvPr/>
            </p:nvSpPr>
            <p:spPr>
              <a:xfrm>
                <a:off x="5186175" y="1406375"/>
                <a:ext cx="55950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8420" extrusionOk="0">
                    <a:moveTo>
                      <a:pt x="1929" y="0"/>
                    </a:moveTo>
                    <a:cubicBezTo>
                      <a:pt x="1896" y="0"/>
                      <a:pt x="1868" y="6"/>
                      <a:pt x="1839" y="17"/>
                    </a:cubicBezTo>
                    <a:cubicBezTo>
                      <a:pt x="1772" y="34"/>
                      <a:pt x="1694" y="91"/>
                      <a:pt x="1666" y="158"/>
                    </a:cubicBezTo>
                    <a:lnTo>
                      <a:pt x="1660" y="174"/>
                    </a:lnTo>
                    <a:cubicBezTo>
                      <a:pt x="1608" y="142"/>
                      <a:pt x="1547" y="126"/>
                      <a:pt x="1487" y="126"/>
                    </a:cubicBezTo>
                    <a:cubicBezTo>
                      <a:pt x="1399" y="126"/>
                      <a:pt x="1313" y="160"/>
                      <a:pt x="1257" y="230"/>
                    </a:cubicBezTo>
                    <a:cubicBezTo>
                      <a:pt x="1094" y="409"/>
                      <a:pt x="1027" y="634"/>
                      <a:pt x="948" y="857"/>
                    </a:cubicBezTo>
                    <a:cubicBezTo>
                      <a:pt x="859" y="1115"/>
                      <a:pt x="802" y="1379"/>
                      <a:pt x="730" y="1643"/>
                    </a:cubicBezTo>
                    <a:cubicBezTo>
                      <a:pt x="562" y="2220"/>
                      <a:pt x="433" y="2802"/>
                      <a:pt x="349" y="3402"/>
                    </a:cubicBezTo>
                    <a:cubicBezTo>
                      <a:pt x="275" y="3655"/>
                      <a:pt x="215" y="3906"/>
                      <a:pt x="158" y="4164"/>
                    </a:cubicBezTo>
                    <a:cubicBezTo>
                      <a:pt x="96" y="4462"/>
                      <a:pt x="63" y="4770"/>
                      <a:pt x="34" y="5072"/>
                    </a:cubicBezTo>
                    <a:cubicBezTo>
                      <a:pt x="13" y="5336"/>
                      <a:pt x="1" y="5598"/>
                      <a:pt x="6" y="5874"/>
                    </a:cubicBezTo>
                    <a:cubicBezTo>
                      <a:pt x="6" y="6081"/>
                      <a:pt x="18" y="6293"/>
                      <a:pt x="40" y="6506"/>
                    </a:cubicBezTo>
                    <a:cubicBezTo>
                      <a:pt x="73" y="6702"/>
                      <a:pt x="107" y="6893"/>
                      <a:pt x="147" y="7090"/>
                    </a:cubicBezTo>
                    <a:cubicBezTo>
                      <a:pt x="215" y="7397"/>
                      <a:pt x="303" y="7705"/>
                      <a:pt x="410" y="8008"/>
                    </a:cubicBezTo>
                    <a:cubicBezTo>
                      <a:pt x="438" y="8081"/>
                      <a:pt x="472" y="8165"/>
                      <a:pt x="511" y="8238"/>
                    </a:cubicBezTo>
                    <a:cubicBezTo>
                      <a:pt x="533" y="8277"/>
                      <a:pt x="562" y="8316"/>
                      <a:pt x="595" y="8350"/>
                    </a:cubicBezTo>
                    <a:cubicBezTo>
                      <a:pt x="643" y="8401"/>
                      <a:pt x="708" y="8420"/>
                      <a:pt x="771" y="8420"/>
                    </a:cubicBezTo>
                    <a:cubicBezTo>
                      <a:pt x="797" y="8420"/>
                      <a:pt x="823" y="8417"/>
                      <a:pt x="847" y="8412"/>
                    </a:cubicBezTo>
                    <a:cubicBezTo>
                      <a:pt x="921" y="8395"/>
                      <a:pt x="993" y="8311"/>
                      <a:pt x="1004" y="8238"/>
                    </a:cubicBezTo>
                    <a:cubicBezTo>
                      <a:pt x="1015" y="8160"/>
                      <a:pt x="1010" y="8086"/>
                      <a:pt x="988" y="8008"/>
                    </a:cubicBezTo>
                    <a:cubicBezTo>
                      <a:pt x="971" y="7884"/>
                      <a:pt x="954" y="7757"/>
                      <a:pt x="937" y="7627"/>
                    </a:cubicBezTo>
                    <a:cubicBezTo>
                      <a:pt x="909" y="7426"/>
                      <a:pt x="903" y="7224"/>
                      <a:pt x="887" y="7017"/>
                    </a:cubicBezTo>
                    <a:cubicBezTo>
                      <a:pt x="870" y="6808"/>
                      <a:pt x="859" y="6591"/>
                      <a:pt x="854" y="6378"/>
                    </a:cubicBezTo>
                    <a:cubicBezTo>
                      <a:pt x="854" y="6131"/>
                      <a:pt x="875" y="5879"/>
                      <a:pt x="898" y="5626"/>
                    </a:cubicBezTo>
                    <a:lnTo>
                      <a:pt x="898" y="5660"/>
                    </a:lnTo>
                    <a:cubicBezTo>
                      <a:pt x="937" y="5240"/>
                      <a:pt x="993" y="4819"/>
                      <a:pt x="1077" y="4405"/>
                    </a:cubicBezTo>
                    <a:cubicBezTo>
                      <a:pt x="1116" y="4186"/>
                      <a:pt x="1167" y="3968"/>
                      <a:pt x="1211" y="3743"/>
                    </a:cubicBezTo>
                    <a:cubicBezTo>
                      <a:pt x="1250" y="3542"/>
                      <a:pt x="1296" y="3334"/>
                      <a:pt x="1340" y="3127"/>
                    </a:cubicBezTo>
                    <a:cubicBezTo>
                      <a:pt x="1441" y="2696"/>
                      <a:pt x="1570" y="2269"/>
                      <a:pt x="1699" y="1844"/>
                    </a:cubicBezTo>
                    <a:cubicBezTo>
                      <a:pt x="1829" y="1435"/>
                      <a:pt x="1968" y="1037"/>
                      <a:pt x="2108" y="634"/>
                    </a:cubicBezTo>
                    <a:lnTo>
                      <a:pt x="2108" y="639"/>
                    </a:lnTo>
                    <a:cubicBezTo>
                      <a:pt x="2115" y="619"/>
                      <a:pt x="2122" y="599"/>
                      <a:pt x="2130" y="578"/>
                    </a:cubicBezTo>
                    <a:lnTo>
                      <a:pt x="2130" y="578"/>
                    </a:lnTo>
                    <a:cubicBezTo>
                      <a:pt x="2126" y="586"/>
                      <a:pt x="2123" y="592"/>
                      <a:pt x="2119" y="599"/>
                    </a:cubicBezTo>
                    <a:lnTo>
                      <a:pt x="2119" y="599"/>
                    </a:lnTo>
                    <a:lnTo>
                      <a:pt x="2133" y="569"/>
                    </a:lnTo>
                    <a:lnTo>
                      <a:pt x="2133" y="569"/>
                    </a:lnTo>
                    <a:cubicBezTo>
                      <a:pt x="2132" y="572"/>
                      <a:pt x="2131" y="575"/>
                      <a:pt x="2130" y="578"/>
                    </a:cubicBezTo>
                    <a:lnTo>
                      <a:pt x="2130" y="578"/>
                    </a:lnTo>
                    <a:cubicBezTo>
                      <a:pt x="2132" y="573"/>
                      <a:pt x="2134" y="568"/>
                      <a:pt x="2137" y="561"/>
                    </a:cubicBezTo>
                    <a:lnTo>
                      <a:pt x="2137" y="561"/>
                    </a:lnTo>
                    <a:lnTo>
                      <a:pt x="2133" y="569"/>
                    </a:lnTo>
                    <a:lnTo>
                      <a:pt x="2133" y="569"/>
                    </a:lnTo>
                    <a:cubicBezTo>
                      <a:pt x="2150" y="524"/>
                      <a:pt x="2168" y="478"/>
                      <a:pt x="2186" y="438"/>
                    </a:cubicBezTo>
                    <a:cubicBezTo>
                      <a:pt x="2220" y="360"/>
                      <a:pt x="2237" y="286"/>
                      <a:pt x="2209" y="208"/>
                    </a:cubicBezTo>
                    <a:cubicBezTo>
                      <a:pt x="2181" y="135"/>
                      <a:pt x="2131" y="73"/>
                      <a:pt x="2064" y="34"/>
                    </a:cubicBezTo>
                    <a:cubicBezTo>
                      <a:pt x="2024" y="11"/>
                      <a:pt x="1974" y="0"/>
                      <a:pt x="19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gf3ea9f085e_0_1646"/>
              <p:cNvSpPr/>
              <p:nvPr/>
            </p:nvSpPr>
            <p:spPr>
              <a:xfrm>
                <a:off x="5365525" y="331675"/>
                <a:ext cx="145150" cy="2047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8190" extrusionOk="0">
                    <a:moveTo>
                      <a:pt x="5464" y="1"/>
                    </a:moveTo>
                    <a:cubicBezTo>
                      <a:pt x="5453" y="1"/>
                      <a:pt x="5441" y="1"/>
                      <a:pt x="5425" y="8"/>
                    </a:cubicBezTo>
                    <a:cubicBezTo>
                      <a:pt x="5340" y="18"/>
                      <a:pt x="5267" y="35"/>
                      <a:pt x="5189" y="63"/>
                    </a:cubicBezTo>
                    <a:cubicBezTo>
                      <a:pt x="5126" y="28"/>
                      <a:pt x="5054" y="10"/>
                      <a:pt x="4983" y="10"/>
                    </a:cubicBezTo>
                    <a:cubicBezTo>
                      <a:pt x="4903" y="10"/>
                      <a:pt x="4823" y="33"/>
                      <a:pt x="4752" y="80"/>
                    </a:cubicBezTo>
                    <a:cubicBezTo>
                      <a:pt x="4573" y="197"/>
                      <a:pt x="4398" y="316"/>
                      <a:pt x="4230" y="438"/>
                    </a:cubicBezTo>
                    <a:cubicBezTo>
                      <a:pt x="4203" y="455"/>
                      <a:pt x="4175" y="466"/>
                      <a:pt x="4147" y="484"/>
                    </a:cubicBezTo>
                    <a:cubicBezTo>
                      <a:pt x="3844" y="629"/>
                      <a:pt x="3575" y="825"/>
                      <a:pt x="3317" y="1038"/>
                    </a:cubicBezTo>
                    <a:cubicBezTo>
                      <a:pt x="3048" y="1262"/>
                      <a:pt x="2807" y="1514"/>
                      <a:pt x="2577" y="1767"/>
                    </a:cubicBezTo>
                    <a:cubicBezTo>
                      <a:pt x="2360" y="2002"/>
                      <a:pt x="2163" y="2260"/>
                      <a:pt x="1984" y="2523"/>
                    </a:cubicBezTo>
                    <a:cubicBezTo>
                      <a:pt x="1816" y="2775"/>
                      <a:pt x="1653" y="3039"/>
                      <a:pt x="1496" y="3296"/>
                    </a:cubicBezTo>
                    <a:cubicBezTo>
                      <a:pt x="1323" y="3582"/>
                      <a:pt x="1149" y="3868"/>
                      <a:pt x="1009" y="4165"/>
                    </a:cubicBezTo>
                    <a:cubicBezTo>
                      <a:pt x="902" y="4406"/>
                      <a:pt x="813" y="4653"/>
                      <a:pt x="723" y="4899"/>
                    </a:cubicBezTo>
                    <a:cubicBezTo>
                      <a:pt x="565" y="5274"/>
                      <a:pt x="438" y="5667"/>
                      <a:pt x="319" y="6060"/>
                    </a:cubicBezTo>
                    <a:cubicBezTo>
                      <a:pt x="224" y="6368"/>
                      <a:pt x="157" y="6681"/>
                      <a:pt x="101" y="7001"/>
                    </a:cubicBezTo>
                    <a:cubicBezTo>
                      <a:pt x="84" y="7129"/>
                      <a:pt x="61" y="7263"/>
                      <a:pt x="45" y="7398"/>
                    </a:cubicBezTo>
                    <a:cubicBezTo>
                      <a:pt x="27" y="7522"/>
                      <a:pt x="1" y="7656"/>
                      <a:pt x="17" y="7785"/>
                    </a:cubicBezTo>
                    <a:lnTo>
                      <a:pt x="22" y="7785"/>
                    </a:lnTo>
                    <a:cubicBezTo>
                      <a:pt x="22" y="7892"/>
                      <a:pt x="68" y="7992"/>
                      <a:pt x="151" y="8077"/>
                    </a:cubicBezTo>
                    <a:cubicBezTo>
                      <a:pt x="231" y="8146"/>
                      <a:pt x="335" y="8189"/>
                      <a:pt x="441" y="8189"/>
                    </a:cubicBezTo>
                    <a:cubicBezTo>
                      <a:pt x="447" y="8189"/>
                      <a:pt x="453" y="8189"/>
                      <a:pt x="459" y="8189"/>
                    </a:cubicBezTo>
                    <a:cubicBezTo>
                      <a:pt x="617" y="8178"/>
                      <a:pt x="728" y="8088"/>
                      <a:pt x="813" y="7964"/>
                    </a:cubicBezTo>
                    <a:cubicBezTo>
                      <a:pt x="880" y="7863"/>
                      <a:pt x="914" y="7741"/>
                      <a:pt x="953" y="7628"/>
                    </a:cubicBezTo>
                    <a:cubicBezTo>
                      <a:pt x="992" y="7506"/>
                      <a:pt x="1031" y="7382"/>
                      <a:pt x="1064" y="7253"/>
                    </a:cubicBezTo>
                    <a:cubicBezTo>
                      <a:pt x="1155" y="6968"/>
                      <a:pt x="1238" y="6676"/>
                      <a:pt x="1333" y="6389"/>
                    </a:cubicBezTo>
                    <a:cubicBezTo>
                      <a:pt x="1372" y="6288"/>
                      <a:pt x="1413" y="6182"/>
                      <a:pt x="1452" y="6076"/>
                    </a:cubicBezTo>
                    <a:cubicBezTo>
                      <a:pt x="1574" y="5768"/>
                      <a:pt x="1715" y="5471"/>
                      <a:pt x="1866" y="5173"/>
                    </a:cubicBezTo>
                    <a:cubicBezTo>
                      <a:pt x="2011" y="4871"/>
                      <a:pt x="2191" y="4580"/>
                      <a:pt x="2365" y="4288"/>
                    </a:cubicBezTo>
                    <a:cubicBezTo>
                      <a:pt x="2528" y="3997"/>
                      <a:pt x="2690" y="3712"/>
                      <a:pt x="2880" y="3437"/>
                    </a:cubicBezTo>
                    <a:cubicBezTo>
                      <a:pt x="3076" y="3156"/>
                      <a:pt x="3267" y="2876"/>
                      <a:pt x="3464" y="2597"/>
                    </a:cubicBezTo>
                    <a:cubicBezTo>
                      <a:pt x="3659" y="2321"/>
                      <a:pt x="3873" y="2052"/>
                      <a:pt x="4096" y="1800"/>
                    </a:cubicBezTo>
                    <a:cubicBezTo>
                      <a:pt x="4320" y="1554"/>
                      <a:pt x="4556" y="1324"/>
                      <a:pt x="4802" y="1110"/>
                    </a:cubicBezTo>
                    <a:cubicBezTo>
                      <a:pt x="4943" y="1010"/>
                      <a:pt x="5083" y="915"/>
                      <a:pt x="5223" y="825"/>
                    </a:cubicBezTo>
                    <a:cubicBezTo>
                      <a:pt x="5246" y="808"/>
                      <a:pt x="5267" y="792"/>
                      <a:pt x="5290" y="769"/>
                    </a:cubicBezTo>
                    <a:cubicBezTo>
                      <a:pt x="5402" y="730"/>
                      <a:pt x="5520" y="673"/>
                      <a:pt x="5621" y="613"/>
                    </a:cubicBezTo>
                    <a:cubicBezTo>
                      <a:pt x="5743" y="533"/>
                      <a:pt x="5805" y="377"/>
                      <a:pt x="5761" y="236"/>
                    </a:cubicBezTo>
                    <a:cubicBezTo>
                      <a:pt x="5716" y="114"/>
                      <a:pt x="5593" y="1"/>
                      <a:pt x="54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gf3ea9f085e_0_1646"/>
              <p:cNvSpPr/>
              <p:nvPr/>
            </p:nvSpPr>
            <p:spPr>
              <a:xfrm>
                <a:off x="5401100" y="351175"/>
                <a:ext cx="62225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808" extrusionOk="0">
                    <a:moveTo>
                      <a:pt x="2287" y="1"/>
                    </a:moveTo>
                    <a:cubicBezTo>
                      <a:pt x="2253" y="1"/>
                      <a:pt x="2225" y="6"/>
                      <a:pt x="2197" y="22"/>
                    </a:cubicBezTo>
                    <a:cubicBezTo>
                      <a:pt x="2108" y="84"/>
                      <a:pt x="2023" y="146"/>
                      <a:pt x="1933" y="219"/>
                    </a:cubicBezTo>
                    <a:cubicBezTo>
                      <a:pt x="1883" y="258"/>
                      <a:pt x="1832" y="304"/>
                      <a:pt x="1788" y="353"/>
                    </a:cubicBezTo>
                    <a:cubicBezTo>
                      <a:pt x="1744" y="392"/>
                      <a:pt x="1692" y="431"/>
                      <a:pt x="1653" y="477"/>
                    </a:cubicBezTo>
                    <a:cubicBezTo>
                      <a:pt x="1609" y="521"/>
                      <a:pt x="1563" y="573"/>
                      <a:pt x="1519" y="617"/>
                    </a:cubicBezTo>
                    <a:cubicBezTo>
                      <a:pt x="1441" y="700"/>
                      <a:pt x="1368" y="785"/>
                      <a:pt x="1294" y="875"/>
                    </a:cubicBezTo>
                    <a:lnTo>
                      <a:pt x="1188" y="992"/>
                    </a:lnTo>
                    <a:cubicBezTo>
                      <a:pt x="1154" y="1037"/>
                      <a:pt x="1115" y="1088"/>
                      <a:pt x="1082" y="1137"/>
                    </a:cubicBezTo>
                    <a:cubicBezTo>
                      <a:pt x="735" y="1592"/>
                      <a:pt x="393" y="2057"/>
                      <a:pt x="50" y="2523"/>
                    </a:cubicBezTo>
                    <a:cubicBezTo>
                      <a:pt x="17" y="2562"/>
                      <a:pt x="0" y="2595"/>
                      <a:pt x="6" y="2645"/>
                    </a:cubicBezTo>
                    <a:cubicBezTo>
                      <a:pt x="6" y="2691"/>
                      <a:pt x="23" y="2735"/>
                      <a:pt x="57" y="2763"/>
                    </a:cubicBezTo>
                    <a:cubicBezTo>
                      <a:pt x="91" y="2797"/>
                      <a:pt x="135" y="2808"/>
                      <a:pt x="185" y="2808"/>
                    </a:cubicBezTo>
                    <a:cubicBezTo>
                      <a:pt x="225" y="2808"/>
                      <a:pt x="275" y="2792"/>
                      <a:pt x="303" y="2751"/>
                    </a:cubicBezTo>
                    <a:cubicBezTo>
                      <a:pt x="600" y="2342"/>
                      <a:pt x="903" y="1934"/>
                      <a:pt x="1216" y="1530"/>
                    </a:cubicBezTo>
                    <a:cubicBezTo>
                      <a:pt x="1284" y="1429"/>
                      <a:pt x="1362" y="1328"/>
                      <a:pt x="1436" y="1233"/>
                    </a:cubicBezTo>
                    <a:cubicBezTo>
                      <a:pt x="1457" y="1205"/>
                      <a:pt x="1480" y="1178"/>
                      <a:pt x="1508" y="1150"/>
                    </a:cubicBezTo>
                    <a:cubicBezTo>
                      <a:pt x="1553" y="1093"/>
                      <a:pt x="1604" y="1037"/>
                      <a:pt x="1653" y="976"/>
                    </a:cubicBezTo>
                    <a:cubicBezTo>
                      <a:pt x="1805" y="796"/>
                      <a:pt x="1979" y="633"/>
                      <a:pt x="2152" y="482"/>
                    </a:cubicBezTo>
                    <a:cubicBezTo>
                      <a:pt x="2225" y="421"/>
                      <a:pt x="2303" y="364"/>
                      <a:pt x="2382" y="314"/>
                    </a:cubicBezTo>
                    <a:cubicBezTo>
                      <a:pt x="2455" y="258"/>
                      <a:pt x="2489" y="157"/>
                      <a:pt x="2437" y="79"/>
                    </a:cubicBezTo>
                    <a:cubicBezTo>
                      <a:pt x="2404" y="28"/>
                      <a:pt x="2349" y="1"/>
                      <a:pt x="22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gf3ea9f085e_0_1646"/>
              <p:cNvSpPr/>
              <p:nvPr/>
            </p:nvSpPr>
            <p:spPr>
              <a:xfrm>
                <a:off x="4316050" y="2048575"/>
                <a:ext cx="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6" extrusionOk="0">
                    <a:moveTo>
                      <a:pt x="1" y="6"/>
                    </a:moveTo>
                    <a:cubicBezTo>
                      <a:pt x="6" y="6"/>
                      <a:pt x="12" y="6"/>
                      <a:pt x="18" y="0"/>
                    </a:cubicBezTo>
                    <a:cubicBezTo>
                      <a:pt x="12" y="6"/>
                      <a:pt x="6" y="6"/>
                      <a:pt x="1" y="6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gf3ea9f085e_0_1646"/>
              <p:cNvSpPr/>
              <p:nvPr/>
            </p:nvSpPr>
            <p:spPr>
              <a:xfrm>
                <a:off x="4315650" y="2048700"/>
                <a:ext cx="4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2" extrusionOk="0">
                    <a:moveTo>
                      <a:pt x="1" y="11"/>
                    </a:moveTo>
                    <a:cubicBezTo>
                      <a:pt x="6" y="6"/>
                      <a:pt x="12" y="6"/>
                      <a:pt x="17" y="1"/>
                    </a:cubicBezTo>
                    <a:cubicBezTo>
                      <a:pt x="12" y="6"/>
                      <a:pt x="6" y="6"/>
                      <a:pt x="1" y="11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gf3ea9f085e_0_1646"/>
              <p:cNvSpPr/>
              <p:nvPr/>
            </p:nvSpPr>
            <p:spPr>
              <a:xfrm>
                <a:off x="4314375" y="2048975"/>
                <a:ext cx="1300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52" h="24" extrusionOk="0">
                    <a:moveTo>
                      <a:pt x="1" y="23"/>
                    </a:moveTo>
                    <a:cubicBezTo>
                      <a:pt x="18" y="18"/>
                      <a:pt x="34" y="7"/>
                      <a:pt x="52" y="0"/>
                    </a:cubicBezTo>
                    <a:cubicBezTo>
                      <a:pt x="34" y="7"/>
                      <a:pt x="18" y="18"/>
                      <a:pt x="1" y="23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gf3ea9f085e_0_1646"/>
              <p:cNvSpPr/>
              <p:nvPr/>
            </p:nvSpPr>
            <p:spPr>
              <a:xfrm>
                <a:off x="4966800" y="624500"/>
                <a:ext cx="714800" cy="1376425"/>
              </a:xfrm>
              <a:custGeom>
                <a:avLst/>
                <a:gdLst/>
                <a:ahLst/>
                <a:cxnLst/>
                <a:rect l="l" t="t" r="r" b="b"/>
                <a:pathLst>
                  <a:path w="28592" h="55057" extrusionOk="0">
                    <a:moveTo>
                      <a:pt x="27524" y="18617"/>
                    </a:moveTo>
                    <a:cubicBezTo>
                      <a:pt x="27524" y="18624"/>
                      <a:pt x="27525" y="18631"/>
                      <a:pt x="27527" y="18639"/>
                    </a:cubicBezTo>
                    <a:cubicBezTo>
                      <a:pt x="27526" y="18631"/>
                      <a:pt x="27525" y="18624"/>
                      <a:pt x="27524" y="18617"/>
                    </a:cubicBezTo>
                    <a:close/>
                    <a:moveTo>
                      <a:pt x="4726" y="54208"/>
                    </a:moveTo>
                    <a:cubicBezTo>
                      <a:pt x="4716" y="54209"/>
                      <a:pt x="4706" y="54210"/>
                      <a:pt x="4697" y="54212"/>
                    </a:cubicBezTo>
                    <a:cubicBezTo>
                      <a:pt x="4706" y="54210"/>
                      <a:pt x="4716" y="54209"/>
                      <a:pt x="4726" y="54208"/>
                    </a:cubicBezTo>
                    <a:close/>
                    <a:moveTo>
                      <a:pt x="21283" y="1"/>
                    </a:moveTo>
                    <a:cubicBezTo>
                      <a:pt x="21195" y="1"/>
                      <a:pt x="21110" y="34"/>
                      <a:pt x="21043" y="102"/>
                    </a:cubicBezTo>
                    <a:cubicBezTo>
                      <a:pt x="20914" y="231"/>
                      <a:pt x="20908" y="454"/>
                      <a:pt x="21043" y="583"/>
                    </a:cubicBezTo>
                    <a:cubicBezTo>
                      <a:pt x="21418" y="948"/>
                      <a:pt x="21760" y="1334"/>
                      <a:pt x="22080" y="1744"/>
                    </a:cubicBezTo>
                    <a:cubicBezTo>
                      <a:pt x="22903" y="2813"/>
                      <a:pt x="23536" y="4002"/>
                      <a:pt x="24063" y="5246"/>
                    </a:cubicBezTo>
                    <a:cubicBezTo>
                      <a:pt x="24462" y="6193"/>
                      <a:pt x="24792" y="7168"/>
                      <a:pt x="25106" y="8148"/>
                    </a:cubicBezTo>
                    <a:cubicBezTo>
                      <a:pt x="25458" y="9263"/>
                      <a:pt x="25784" y="10390"/>
                      <a:pt x="26081" y="11521"/>
                    </a:cubicBezTo>
                    <a:cubicBezTo>
                      <a:pt x="26707" y="13852"/>
                      <a:pt x="27203" y="16221"/>
                      <a:pt x="27524" y="18617"/>
                    </a:cubicBezTo>
                    <a:lnTo>
                      <a:pt x="27524" y="18617"/>
                    </a:lnTo>
                    <a:cubicBezTo>
                      <a:pt x="27522" y="18600"/>
                      <a:pt x="27521" y="18585"/>
                      <a:pt x="27519" y="18568"/>
                    </a:cubicBezTo>
                    <a:lnTo>
                      <a:pt x="27519" y="18568"/>
                    </a:lnTo>
                    <a:cubicBezTo>
                      <a:pt x="27769" y="20489"/>
                      <a:pt x="27907" y="22418"/>
                      <a:pt x="27886" y="24349"/>
                    </a:cubicBezTo>
                    <a:cubicBezTo>
                      <a:pt x="27868" y="25974"/>
                      <a:pt x="27718" y="27605"/>
                      <a:pt x="27504" y="29219"/>
                    </a:cubicBezTo>
                    <a:cubicBezTo>
                      <a:pt x="27504" y="29185"/>
                      <a:pt x="27509" y="29157"/>
                      <a:pt x="27509" y="29124"/>
                    </a:cubicBezTo>
                    <a:lnTo>
                      <a:pt x="27509" y="29124"/>
                    </a:lnTo>
                    <a:cubicBezTo>
                      <a:pt x="27061" y="32480"/>
                      <a:pt x="26249" y="35786"/>
                      <a:pt x="24943" y="38913"/>
                    </a:cubicBezTo>
                    <a:cubicBezTo>
                      <a:pt x="24030" y="41076"/>
                      <a:pt x="22876" y="43127"/>
                      <a:pt x="21446" y="44999"/>
                    </a:cubicBezTo>
                    <a:lnTo>
                      <a:pt x="21452" y="44988"/>
                    </a:lnTo>
                    <a:lnTo>
                      <a:pt x="21452" y="44988"/>
                    </a:lnTo>
                    <a:cubicBezTo>
                      <a:pt x="21446" y="44999"/>
                      <a:pt x="21441" y="45004"/>
                      <a:pt x="21435" y="45010"/>
                    </a:cubicBezTo>
                    <a:cubicBezTo>
                      <a:pt x="21430" y="45022"/>
                      <a:pt x="21423" y="45027"/>
                      <a:pt x="21423" y="45033"/>
                    </a:cubicBezTo>
                    <a:cubicBezTo>
                      <a:pt x="21418" y="45038"/>
                      <a:pt x="21413" y="45043"/>
                      <a:pt x="21407" y="45050"/>
                    </a:cubicBezTo>
                    <a:lnTo>
                      <a:pt x="21413" y="45043"/>
                    </a:lnTo>
                    <a:lnTo>
                      <a:pt x="21413" y="45043"/>
                    </a:lnTo>
                    <a:cubicBezTo>
                      <a:pt x="21407" y="45050"/>
                      <a:pt x="21402" y="45055"/>
                      <a:pt x="21402" y="45061"/>
                    </a:cubicBezTo>
                    <a:lnTo>
                      <a:pt x="21402" y="45061"/>
                    </a:lnTo>
                    <a:cubicBezTo>
                      <a:pt x="21402" y="45061"/>
                      <a:pt x="21402" y="45055"/>
                      <a:pt x="21407" y="45055"/>
                    </a:cubicBezTo>
                    <a:lnTo>
                      <a:pt x="21407" y="45055"/>
                    </a:lnTo>
                    <a:cubicBezTo>
                      <a:pt x="20208" y="46590"/>
                      <a:pt x="18841" y="47975"/>
                      <a:pt x="17305" y="49163"/>
                    </a:cubicBezTo>
                    <a:cubicBezTo>
                      <a:pt x="15736" y="50368"/>
                      <a:pt x="14021" y="51354"/>
                      <a:pt x="12205" y="52127"/>
                    </a:cubicBezTo>
                    <a:cubicBezTo>
                      <a:pt x="11074" y="52598"/>
                      <a:pt x="9914" y="52996"/>
                      <a:pt x="8731" y="53337"/>
                    </a:cubicBezTo>
                    <a:cubicBezTo>
                      <a:pt x="7419" y="53722"/>
                      <a:pt x="6083" y="54023"/>
                      <a:pt x="4726" y="54208"/>
                    </a:cubicBezTo>
                    <a:lnTo>
                      <a:pt x="4726" y="54208"/>
                    </a:lnTo>
                    <a:cubicBezTo>
                      <a:pt x="4735" y="54207"/>
                      <a:pt x="4744" y="54206"/>
                      <a:pt x="4753" y="54205"/>
                    </a:cubicBezTo>
                    <a:lnTo>
                      <a:pt x="4753" y="54205"/>
                    </a:lnTo>
                    <a:cubicBezTo>
                      <a:pt x="3931" y="54311"/>
                      <a:pt x="3103" y="54374"/>
                      <a:pt x="2275" y="54374"/>
                    </a:cubicBezTo>
                    <a:cubicBezTo>
                      <a:pt x="1815" y="54374"/>
                      <a:pt x="1355" y="54354"/>
                      <a:pt x="897" y="54313"/>
                    </a:cubicBezTo>
                    <a:cubicBezTo>
                      <a:pt x="774" y="54391"/>
                      <a:pt x="645" y="54464"/>
                      <a:pt x="522" y="54532"/>
                    </a:cubicBezTo>
                    <a:cubicBezTo>
                      <a:pt x="349" y="54649"/>
                      <a:pt x="174" y="54767"/>
                      <a:pt x="0" y="54884"/>
                    </a:cubicBezTo>
                    <a:cubicBezTo>
                      <a:pt x="752" y="55004"/>
                      <a:pt x="1513" y="55056"/>
                      <a:pt x="2275" y="55056"/>
                    </a:cubicBezTo>
                    <a:cubicBezTo>
                      <a:pt x="3075" y="55056"/>
                      <a:pt x="3876" y="54999"/>
                      <a:pt x="4668" y="54902"/>
                    </a:cubicBezTo>
                    <a:cubicBezTo>
                      <a:pt x="6602" y="54660"/>
                      <a:pt x="8491" y="54173"/>
                      <a:pt x="10328" y="53550"/>
                    </a:cubicBezTo>
                    <a:cubicBezTo>
                      <a:pt x="11942" y="53007"/>
                      <a:pt x="13517" y="52346"/>
                      <a:pt x="15001" y="51511"/>
                    </a:cubicBezTo>
                    <a:cubicBezTo>
                      <a:pt x="16380" y="50738"/>
                      <a:pt x="17670" y="49807"/>
                      <a:pt x="18852" y="48770"/>
                    </a:cubicBezTo>
                    <a:cubicBezTo>
                      <a:pt x="21166" y="46742"/>
                      <a:pt x="23037" y="44236"/>
                      <a:pt x="24467" y="41520"/>
                    </a:cubicBezTo>
                    <a:cubicBezTo>
                      <a:pt x="25936" y="38734"/>
                      <a:pt x="26937" y="35719"/>
                      <a:pt x="27599" y="32643"/>
                    </a:cubicBezTo>
                    <a:cubicBezTo>
                      <a:pt x="27935" y="31068"/>
                      <a:pt x="28176" y="29465"/>
                      <a:pt x="28344" y="27869"/>
                    </a:cubicBezTo>
                    <a:cubicBezTo>
                      <a:pt x="28440" y="26988"/>
                      <a:pt x="28507" y="26108"/>
                      <a:pt x="28546" y="25223"/>
                    </a:cubicBezTo>
                    <a:cubicBezTo>
                      <a:pt x="28592" y="24176"/>
                      <a:pt x="28574" y="23128"/>
                      <a:pt x="28530" y="22086"/>
                    </a:cubicBezTo>
                    <a:cubicBezTo>
                      <a:pt x="28429" y="19978"/>
                      <a:pt x="28148" y="17883"/>
                      <a:pt x="27762" y="15809"/>
                    </a:cubicBezTo>
                    <a:cubicBezTo>
                      <a:pt x="27375" y="13724"/>
                      <a:pt x="26859" y="11673"/>
                      <a:pt x="26272" y="9638"/>
                    </a:cubicBezTo>
                    <a:cubicBezTo>
                      <a:pt x="25767" y="7902"/>
                      <a:pt x="25223" y="6170"/>
                      <a:pt x="24490" y="4512"/>
                    </a:cubicBezTo>
                    <a:cubicBezTo>
                      <a:pt x="23766" y="2887"/>
                      <a:pt x="22809" y="1351"/>
                      <a:pt x="21531" y="102"/>
                    </a:cubicBezTo>
                    <a:cubicBezTo>
                      <a:pt x="21464" y="34"/>
                      <a:pt x="21374" y="1"/>
                      <a:pt x="21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gf3ea9f085e_0_1646"/>
              <p:cNvSpPr/>
              <p:nvPr/>
            </p:nvSpPr>
            <p:spPr>
              <a:xfrm>
                <a:off x="3842125" y="1041700"/>
                <a:ext cx="46550" cy="40490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6196" extrusionOk="0">
                    <a:moveTo>
                      <a:pt x="964" y="4822"/>
                    </a:moveTo>
                    <a:cubicBezTo>
                      <a:pt x="961" y="4847"/>
                      <a:pt x="957" y="4873"/>
                      <a:pt x="954" y="4899"/>
                    </a:cubicBezTo>
                    <a:cubicBezTo>
                      <a:pt x="958" y="4875"/>
                      <a:pt x="963" y="4847"/>
                      <a:pt x="964" y="4822"/>
                    </a:cubicBezTo>
                    <a:close/>
                    <a:moveTo>
                      <a:pt x="1469" y="0"/>
                    </a:moveTo>
                    <a:cubicBezTo>
                      <a:pt x="1323" y="0"/>
                      <a:pt x="1171" y="96"/>
                      <a:pt x="1132" y="247"/>
                    </a:cubicBezTo>
                    <a:cubicBezTo>
                      <a:pt x="504" y="2943"/>
                      <a:pt x="39" y="5688"/>
                      <a:pt x="12" y="8463"/>
                    </a:cubicBezTo>
                    <a:cubicBezTo>
                      <a:pt x="0" y="9829"/>
                      <a:pt x="113" y="11197"/>
                      <a:pt x="348" y="12547"/>
                    </a:cubicBezTo>
                    <a:cubicBezTo>
                      <a:pt x="572" y="13797"/>
                      <a:pt x="936" y="15019"/>
                      <a:pt x="1424" y="16196"/>
                    </a:cubicBezTo>
                    <a:cubicBezTo>
                      <a:pt x="1424" y="16191"/>
                      <a:pt x="1430" y="16178"/>
                      <a:pt x="1435" y="16173"/>
                    </a:cubicBezTo>
                    <a:cubicBezTo>
                      <a:pt x="1508" y="16016"/>
                      <a:pt x="1592" y="15860"/>
                      <a:pt x="1687" y="15720"/>
                    </a:cubicBezTo>
                    <a:cubicBezTo>
                      <a:pt x="1743" y="15630"/>
                      <a:pt x="1800" y="15545"/>
                      <a:pt x="1861" y="15462"/>
                    </a:cubicBezTo>
                    <a:cubicBezTo>
                      <a:pt x="1394" y="14216"/>
                      <a:pt x="1079" y="12927"/>
                      <a:pt x="886" y="11606"/>
                    </a:cubicBezTo>
                    <a:lnTo>
                      <a:pt x="886" y="11606"/>
                    </a:lnTo>
                    <a:cubicBezTo>
                      <a:pt x="886" y="11608"/>
                      <a:pt x="886" y="11610"/>
                      <a:pt x="886" y="11611"/>
                    </a:cubicBezTo>
                    <a:cubicBezTo>
                      <a:pt x="884" y="11596"/>
                      <a:pt x="882" y="11581"/>
                      <a:pt x="880" y="11566"/>
                    </a:cubicBezTo>
                    <a:lnTo>
                      <a:pt x="880" y="11566"/>
                    </a:lnTo>
                    <a:cubicBezTo>
                      <a:pt x="882" y="11579"/>
                      <a:pt x="884" y="11593"/>
                      <a:pt x="886" y="11606"/>
                    </a:cubicBezTo>
                    <a:lnTo>
                      <a:pt x="886" y="11606"/>
                    </a:lnTo>
                    <a:cubicBezTo>
                      <a:pt x="886" y="11585"/>
                      <a:pt x="881" y="11563"/>
                      <a:pt x="877" y="11538"/>
                    </a:cubicBezTo>
                    <a:lnTo>
                      <a:pt x="877" y="11538"/>
                    </a:lnTo>
                    <a:cubicBezTo>
                      <a:pt x="878" y="11547"/>
                      <a:pt x="879" y="11556"/>
                      <a:pt x="880" y="11566"/>
                    </a:cubicBezTo>
                    <a:lnTo>
                      <a:pt x="880" y="11566"/>
                    </a:lnTo>
                    <a:cubicBezTo>
                      <a:pt x="878" y="11551"/>
                      <a:pt x="876" y="11537"/>
                      <a:pt x="874" y="11522"/>
                    </a:cubicBezTo>
                    <a:lnTo>
                      <a:pt x="874" y="11522"/>
                    </a:lnTo>
                    <a:cubicBezTo>
                      <a:pt x="875" y="11528"/>
                      <a:pt x="876" y="11533"/>
                      <a:pt x="877" y="11538"/>
                    </a:cubicBezTo>
                    <a:lnTo>
                      <a:pt x="877" y="11538"/>
                    </a:lnTo>
                    <a:cubicBezTo>
                      <a:pt x="591" y="9303"/>
                      <a:pt x="670" y="7042"/>
                      <a:pt x="964" y="4809"/>
                    </a:cubicBezTo>
                    <a:lnTo>
                      <a:pt x="964" y="4809"/>
                    </a:lnTo>
                    <a:cubicBezTo>
                      <a:pt x="964" y="4813"/>
                      <a:pt x="964" y="4817"/>
                      <a:pt x="964" y="4822"/>
                    </a:cubicBezTo>
                    <a:lnTo>
                      <a:pt x="964" y="4822"/>
                    </a:lnTo>
                    <a:cubicBezTo>
                      <a:pt x="1165" y="3346"/>
                      <a:pt x="1457" y="1881"/>
                      <a:pt x="1794" y="432"/>
                    </a:cubicBezTo>
                    <a:cubicBezTo>
                      <a:pt x="1839" y="247"/>
                      <a:pt x="1743" y="62"/>
                      <a:pt x="1559" y="6"/>
                    </a:cubicBezTo>
                    <a:cubicBezTo>
                      <a:pt x="1531" y="0"/>
                      <a:pt x="1502" y="0"/>
                      <a:pt x="14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gf3ea9f085e_0_1646"/>
              <p:cNvSpPr/>
              <p:nvPr/>
            </p:nvSpPr>
            <p:spPr>
              <a:xfrm>
                <a:off x="3882200" y="1437750"/>
                <a:ext cx="1010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808" extrusionOk="0">
                    <a:moveTo>
                      <a:pt x="404" y="0"/>
                    </a:moveTo>
                    <a:cubicBezTo>
                      <a:pt x="359" y="73"/>
                      <a:pt x="314" y="147"/>
                      <a:pt x="269" y="225"/>
                    </a:cubicBezTo>
                    <a:cubicBezTo>
                      <a:pt x="168" y="404"/>
                      <a:pt x="78" y="589"/>
                      <a:pt x="0" y="786"/>
                    </a:cubicBezTo>
                    <a:lnTo>
                      <a:pt x="6" y="791"/>
                    </a:lnTo>
                    <a:cubicBezTo>
                      <a:pt x="6" y="796"/>
                      <a:pt x="11" y="802"/>
                      <a:pt x="11" y="807"/>
                    </a:cubicBezTo>
                    <a:cubicBezTo>
                      <a:pt x="57" y="729"/>
                      <a:pt x="96" y="651"/>
                      <a:pt x="135" y="572"/>
                    </a:cubicBezTo>
                    <a:cubicBezTo>
                      <a:pt x="225" y="382"/>
                      <a:pt x="314" y="191"/>
                      <a:pt x="404" y="0"/>
                    </a:cubicBezTo>
                    <a:close/>
                  </a:path>
                </a:pathLst>
              </a:custGeom>
              <a:solidFill>
                <a:srgbClr val="C3A1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gf3ea9f085e_0_1646"/>
              <p:cNvSpPr/>
              <p:nvPr/>
            </p:nvSpPr>
            <p:spPr>
              <a:xfrm>
                <a:off x="3882200" y="1456375"/>
                <a:ext cx="2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1" h="34" extrusionOk="0">
                    <a:moveTo>
                      <a:pt x="0" y="34"/>
                    </a:moveTo>
                    <a:lnTo>
                      <a:pt x="0" y="34"/>
                    </a:lnTo>
                    <a:cubicBezTo>
                      <a:pt x="6" y="23"/>
                      <a:pt x="11" y="12"/>
                      <a:pt x="11" y="0"/>
                    </a:cubicBezTo>
                    <a:cubicBezTo>
                      <a:pt x="11" y="12"/>
                      <a:pt x="6" y="23"/>
                      <a:pt x="0" y="34"/>
                    </a:cubicBezTo>
                    <a:close/>
                  </a:path>
                </a:pathLst>
              </a:custGeom>
              <a:solidFill>
                <a:srgbClr val="C3A1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gf3ea9f085e_0_1646"/>
              <p:cNvSpPr/>
              <p:nvPr/>
            </p:nvSpPr>
            <p:spPr>
              <a:xfrm>
                <a:off x="3836375" y="1078950"/>
                <a:ext cx="581275" cy="980725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39229" extrusionOk="0">
                    <a:moveTo>
                      <a:pt x="3941" y="6070"/>
                    </a:moveTo>
                    <a:cubicBezTo>
                      <a:pt x="3935" y="6101"/>
                      <a:pt x="3929" y="6127"/>
                      <a:pt x="3929" y="6158"/>
                    </a:cubicBezTo>
                    <a:lnTo>
                      <a:pt x="3929" y="6158"/>
                    </a:lnTo>
                    <a:cubicBezTo>
                      <a:pt x="3933" y="6128"/>
                      <a:pt x="3937" y="6099"/>
                      <a:pt x="3941" y="6070"/>
                    </a:cubicBezTo>
                    <a:close/>
                    <a:moveTo>
                      <a:pt x="6960" y="32728"/>
                    </a:moveTo>
                    <a:lnTo>
                      <a:pt x="6960" y="32728"/>
                    </a:lnTo>
                    <a:cubicBezTo>
                      <a:pt x="6969" y="32734"/>
                      <a:pt x="6977" y="32741"/>
                      <a:pt x="6986" y="32747"/>
                    </a:cubicBezTo>
                    <a:lnTo>
                      <a:pt x="6986" y="32747"/>
                    </a:lnTo>
                    <a:cubicBezTo>
                      <a:pt x="6977" y="32739"/>
                      <a:pt x="6969" y="32732"/>
                      <a:pt x="6960" y="32728"/>
                    </a:cubicBezTo>
                    <a:close/>
                    <a:moveTo>
                      <a:pt x="4198" y="1"/>
                    </a:moveTo>
                    <a:lnTo>
                      <a:pt x="4198" y="1"/>
                    </a:lnTo>
                    <a:cubicBezTo>
                      <a:pt x="4311" y="2058"/>
                      <a:pt x="4198" y="4126"/>
                      <a:pt x="3929" y="6166"/>
                    </a:cubicBezTo>
                    <a:cubicBezTo>
                      <a:pt x="3929" y="6163"/>
                      <a:pt x="3929" y="6160"/>
                      <a:pt x="3929" y="6158"/>
                    </a:cubicBezTo>
                    <a:lnTo>
                      <a:pt x="3929" y="6158"/>
                    </a:lnTo>
                    <a:cubicBezTo>
                      <a:pt x="3636" y="8269"/>
                      <a:pt x="3174" y="10357"/>
                      <a:pt x="2472" y="12363"/>
                    </a:cubicBezTo>
                    <a:cubicBezTo>
                      <a:pt x="1839" y="14163"/>
                      <a:pt x="1071" y="15911"/>
                      <a:pt x="578" y="17748"/>
                    </a:cubicBezTo>
                    <a:cubicBezTo>
                      <a:pt x="331" y="18673"/>
                      <a:pt x="141" y="19610"/>
                      <a:pt x="67" y="20567"/>
                    </a:cubicBezTo>
                    <a:cubicBezTo>
                      <a:pt x="0" y="21436"/>
                      <a:pt x="18" y="22299"/>
                      <a:pt x="129" y="23161"/>
                    </a:cubicBezTo>
                    <a:cubicBezTo>
                      <a:pt x="320" y="24674"/>
                      <a:pt x="796" y="26149"/>
                      <a:pt x="1502" y="27493"/>
                    </a:cubicBezTo>
                    <a:cubicBezTo>
                      <a:pt x="2214" y="28844"/>
                      <a:pt x="3139" y="30082"/>
                      <a:pt x="4198" y="31176"/>
                    </a:cubicBezTo>
                    <a:cubicBezTo>
                      <a:pt x="5286" y="32302"/>
                      <a:pt x="6507" y="33305"/>
                      <a:pt x="7807" y="34179"/>
                    </a:cubicBezTo>
                    <a:cubicBezTo>
                      <a:pt x="9119" y="35059"/>
                      <a:pt x="10502" y="35827"/>
                      <a:pt x="11943" y="36471"/>
                    </a:cubicBezTo>
                    <a:cubicBezTo>
                      <a:pt x="13405" y="37132"/>
                      <a:pt x="14923" y="37692"/>
                      <a:pt x="16482" y="38108"/>
                    </a:cubicBezTo>
                    <a:cubicBezTo>
                      <a:pt x="18583" y="38667"/>
                      <a:pt x="20745" y="38992"/>
                      <a:pt x="22909" y="39228"/>
                    </a:cubicBezTo>
                    <a:cubicBezTo>
                      <a:pt x="22913" y="39228"/>
                      <a:pt x="22918" y="39228"/>
                      <a:pt x="22922" y="39228"/>
                    </a:cubicBezTo>
                    <a:cubicBezTo>
                      <a:pt x="23003" y="39228"/>
                      <a:pt x="23096" y="39180"/>
                      <a:pt x="23150" y="39122"/>
                    </a:cubicBezTo>
                    <a:cubicBezTo>
                      <a:pt x="23217" y="39060"/>
                      <a:pt x="23251" y="38976"/>
                      <a:pt x="23251" y="38881"/>
                    </a:cubicBezTo>
                    <a:cubicBezTo>
                      <a:pt x="23251" y="38791"/>
                      <a:pt x="23217" y="38707"/>
                      <a:pt x="23150" y="38640"/>
                    </a:cubicBezTo>
                    <a:cubicBezTo>
                      <a:pt x="23083" y="38573"/>
                      <a:pt x="23005" y="38550"/>
                      <a:pt x="22909" y="38539"/>
                    </a:cubicBezTo>
                    <a:cubicBezTo>
                      <a:pt x="22343" y="38477"/>
                      <a:pt x="21777" y="38415"/>
                      <a:pt x="21216" y="38337"/>
                    </a:cubicBezTo>
                    <a:lnTo>
                      <a:pt x="21216" y="38337"/>
                    </a:lnTo>
                    <a:cubicBezTo>
                      <a:pt x="21244" y="38343"/>
                      <a:pt x="21273" y="38348"/>
                      <a:pt x="21306" y="38354"/>
                    </a:cubicBezTo>
                    <a:cubicBezTo>
                      <a:pt x="19609" y="38118"/>
                      <a:pt x="17921" y="37810"/>
                      <a:pt x="16280" y="37340"/>
                    </a:cubicBezTo>
                    <a:cubicBezTo>
                      <a:pt x="15153" y="37019"/>
                      <a:pt x="14044" y="36628"/>
                      <a:pt x="12968" y="36179"/>
                    </a:cubicBezTo>
                    <a:lnTo>
                      <a:pt x="12962" y="36179"/>
                    </a:lnTo>
                    <a:cubicBezTo>
                      <a:pt x="12957" y="36174"/>
                      <a:pt x="12952" y="36174"/>
                      <a:pt x="12952" y="36174"/>
                    </a:cubicBezTo>
                    <a:lnTo>
                      <a:pt x="12945" y="36174"/>
                    </a:lnTo>
                    <a:lnTo>
                      <a:pt x="12945" y="36168"/>
                    </a:lnTo>
                    <a:cubicBezTo>
                      <a:pt x="12923" y="36163"/>
                      <a:pt x="12906" y="36157"/>
                      <a:pt x="12884" y="36145"/>
                    </a:cubicBezTo>
                    <a:lnTo>
                      <a:pt x="12884" y="36145"/>
                    </a:lnTo>
                    <a:cubicBezTo>
                      <a:pt x="12895" y="36152"/>
                      <a:pt x="12895" y="36152"/>
                      <a:pt x="12906" y="36157"/>
                    </a:cubicBezTo>
                    <a:cubicBezTo>
                      <a:pt x="10803" y="35259"/>
                      <a:pt x="8801" y="34133"/>
                      <a:pt x="6986" y="32747"/>
                    </a:cubicBezTo>
                    <a:lnTo>
                      <a:pt x="6986" y="32747"/>
                    </a:lnTo>
                    <a:cubicBezTo>
                      <a:pt x="6988" y="32750"/>
                      <a:pt x="6991" y="32753"/>
                      <a:pt x="6994" y="32756"/>
                    </a:cubicBezTo>
                    <a:cubicBezTo>
                      <a:pt x="5694" y="31747"/>
                      <a:pt x="4500" y="30610"/>
                      <a:pt x="3486" y="29309"/>
                    </a:cubicBezTo>
                    <a:cubicBezTo>
                      <a:pt x="2757" y="28362"/>
                      <a:pt x="2141" y="27343"/>
                      <a:pt x="1665" y="26244"/>
                    </a:cubicBezTo>
                    <a:lnTo>
                      <a:pt x="1665" y="26249"/>
                    </a:lnTo>
                    <a:cubicBezTo>
                      <a:pt x="1665" y="26244"/>
                      <a:pt x="1660" y="26239"/>
                      <a:pt x="1660" y="26233"/>
                    </a:cubicBezTo>
                    <a:lnTo>
                      <a:pt x="1654" y="26227"/>
                    </a:lnTo>
                    <a:cubicBezTo>
                      <a:pt x="1654" y="26222"/>
                      <a:pt x="1654" y="26212"/>
                      <a:pt x="1649" y="26207"/>
                    </a:cubicBezTo>
                    <a:lnTo>
                      <a:pt x="1649" y="26207"/>
                    </a:lnTo>
                    <a:cubicBezTo>
                      <a:pt x="1648" y="26204"/>
                      <a:pt x="1648" y="26201"/>
                      <a:pt x="1648" y="26200"/>
                    </a:cubicBezTo>
                    <a:cubicBezTo>
                      <a:pt x="1642" y="26188"/>
                      <a:pt x="1637" y="26182"/>
                      <a:pt x="1631" y="26171"/>
                    </a:cubicBezTo>
                    <a:cubicBezTo>
                      <a:pt x="1239" y="25207"/>
                      <a:pt x="959" y="24198"/>
                      <a:pt x="814" y="23161"/>
                    </a:cubicBezTo>
                    <a:cubicBezTo>
                      <a:pt x="673" y="22069"/>
                      <a:pt x="685" y="20965"/>
                      <a:pt x="830" y="19872"/>
                    </a:cubicBezTo>
                    <a:lnTo>
                      <a:pt x="825" y="19872"/>
                    </a:lnTo>
                    <a:cubicBezTo>
                      <a:pt x="897" y="19401"/>
                      <a:pt x="982" y="18942"/>
                      <a:pt x="1094" y="18482"/>
                    </a:cubicBezTo>
                    <a:cubicBezTo>
                      <a:pt x="1547" y="16633"/>
                      <a:pt x="2293" y="14879"/>
                      <a:pt x="2937" y="13092"/>
                    </a:cubicBezTo>
                    <a:cubicBezTo>
                      <a:pt x="3261" y="12190"/>
                      <a:pt x="3559" y="11282"/>
                      <a:pt x="3799" y="10351"/>
                    </a:cubicBezTo>
                    <a:cubicBezTo>
                      <a:pt x="4035" y="9422"/>
                      <a:pt x="4243" y="8486"/>
                      <a:pt x="4399" y="7544"/>
                    </a:cubicBezTo>
                    <a:cubicBezTo>
                      <a:pt x="4736" y="5594"/>
                      <a:pt x="4926" y="3610"/>
                      <a:pt x="4926" y="1632"/>
                    </a:cubicBezTo>
                    <a:cubicBezTo>
                      <a:pt x="4926" y="1239"/>
                      <a:pt x="4916" y="853"/>
                      <a:pt x="4904" y="461"/>
                    </a:cubicBezTo>
                    <a:cubicBezTo>
                      <a:pt x="4753" y="365"/>
                      <a:pt x="4606" y="270"/>
                      <a:pt x="4467" y="169"/>
                    </a:cubicBezTo>
                    <a:cubicBezTo>
                      <a:pt x="4417" y="135"/>
                      <a:pt x="4366" y="102"/>
                      <a:pt x="4316" y="63"/>
                    </a:cubicBezTo>
                    <a:cubicBezTo>
                      <a:pt x="4277" y="46"/>
                      <a:pt x="4237" y="24"/>
                      <a:pt x="4198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gf3ea9f085e_0_1646"/>
              <p:cNvSpPr/>
              <p:nvPr/>
            </p:nvSpPr>
            <p:spPr>
              <a:xfrm>
                <a:off x="3857100" y="1575600"/>
                <a:ext cx="2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" extrusionOk="0">
                    <a:moveTo>
                      <a:pt x="1" y="6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gf3ea9f085e_0_1646"/>
              <p:cNvSpPr/>
              <p:nvPr/>
            </p:nvSpPr>
            <p:spPr>
              <a:xfrm>
                <a:off x="3877425" y="1733750"/>
                <a:ext cx="15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6" h="13" extrusionOk="0">
                    <a:moveTo>
                      <a:pt x="0" y="1"/>
                    </a:moveTo>
                    <a:cubicBezTo>
                      <a:pt x="0" y="1"/>
                      <a:pt x="6" y="8"/>
                      <a:pt x="6" y="13"/>
                    </a:cubicBezTo>
                    <a:lnTo>
                      <a:pt x="6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gf3ea9f085e_0_1646"/>
              <p:cNvSpPr/>
              <p:nvPr/>
            </p:nvSpPr>
            <p:spPr>
              <a:xfrm>
                <a:off x="3877850" y="1734775"/>
                <a:ext cx="1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7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2"/>
                      <a:pt x="1" y="4"/>
                      <a:pt x="2" y="6"/>
                    </a:cubicBezTo>
                    <a:lnTo>
                      <a:pt x="2" y="6"/>
                    </a:lnTo>
                    <a:cubicBezTo>
                      <a:pt x="1" y="3"/>
                      <a:pt x="1" y="0"/>
                      <a:pt x="1" y="0"/>
                    </a:cubicBezTo>
                    <a:close/>
                    <a:moveTo>
                      <a:pt x="2" y="6"/>
                    </a:moveTo>
                    <a:lnTo>
                      <a:pt x="2" y="6"/>
                    </a:lnTo>
                    <a:cubicBezTo>
                      <a:pt x="3" y="7"/>
                      <a:pt x="4" y="9"/>
                      <a:pt x="6" y="11"/>
                    </a:cubicBezTo>
                    <a:lnTo>
                      <a:pt x="6" y="11"/>
                    </a:lnTo>
                    <a:cubicBezTo>
                      <a:pt x="6" y="11"/>
                      <a:pt x="4" y="9"/>
                      <a:pt x="2" y="6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gf3ea9f085e_0_1646"/>
              <p:cNvSpPr/>
              <p:nvPr/>
            </p:nvSpPr>
            <p:spPr>
              <a:xfrm>
                <a:off x="4009525" y="1896425"/>
                <a:ext cx="3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extrusionOk="0">
                    <a:moveTo>
                      <a:pt x="12" y="11"/>
                    </a:moveTo>
                    <a:cubicBezTo>
                      <a:pt x="7" y="11"/>
                      <a:pt x="0" y="6"/>
                      <a:pt x="0" y="1"/>
                    </a:cubicBezTo>
                    <a:cubicBezTo>
                      <a:pt x="0" y="6"/>
                      <a:pt x="7" y="11"/>
                      <a:pt x="12" y="1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gf3ea9f085e_0_1646"/>
              <p:cNvSpPr/>
              <p:nvPr/>
            </p:nvSpPr>
            <p:spPr>
              <a:xfrm>
                <a:off x="4009825" y="1896700"/>
                <a:ext cx="55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8" extrusionOk="0">
                    <a:moveTo>
                      <a:pt x="22" y="18"/>
                    </a:moveTo>
                    <a:cubicBezTo>
                      <a:pt x="17" y="12"/>
                      <a:pt x="6" y="6"/>
                      <a:pt x="0" y="0"/>
                    </a:cubicBezTo>
                    <a:cubicBezTo>
                      <a:pt x="6" y="6"/>
                      <a:pt x="17" y="12"/>
                      <a:pt x="22" y="18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gf3ea9f085e_0_1646"/>
              <p:cNvSpPr/>
              <p:nvPr/>
            </p:nvSpPr>
            <p:spPr>
              <a:xfrm>
                <a:off x="4159000" y="1982875"/>
                <a:ext cx="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6" extrusionOk="0">
                    <a:moveTo>
                      <a:pt x="18" y="6"/>
                    </a:moveTo>
                    <a:cubicBezTo>
                      <a:pt x="13" y="0"/>
                      <a:pt x="6" y="0"/>
                      <a:pt x="1" y="0"/>
                    </a:cubicBezTo>
                    <a:cubicBezTo>
                      <a:pt x="6" y="0"/>
                      <a:pt x="13" y="0"/>
                      <a:pt x="18" y="6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gf3ea9f085e_0_1646"/>
              <p:cNvSpPr/>
              <p:nvPr/>
            </p:nvSpPr>
            <p:spPr>
              <a:xfrm>
                <a:off x="4159450" y="1983000"/>
                <a:ext cx="5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7" extrusionOk="0">
                    <a:moveTo>
                      <a:pt x="22" y="6"/>
                    </a:moveTo>
                    <a:cubicBezTo>
                      <a:pt x="11" y="6"/>
                      <a:pt x="6" y="1"/>
                      <a:pt x="0" y="1"/>
                    </a:cubicBezTo>
                    <a:cubicBezTo>
                      <a:pt x="6" y="1"/>
                      <a:pt x="11" y="6"/>
                      <a:pt x="22" y="6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gf3ea9f085e_0_1646"/>
              <p:cNvSpPr/>
              <p:nvPr/>
            </p:nvSpPr>
            <p:spPr>
              <a:xfrm>
                <a:off x="4159975" y="1983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gf3ea9f085e_0_1646"/>
              <p:cNvSpPr/>
              <p:nvPr/>
            </p:nvSpPr>
            <p:spPr>
              <a:xfrm>
                <a:off x="4160425" y="1983400"/>
                <a:ext cx="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" h="1" extrusionOk="0">
                    <a:moveTo>
                      <a:pt x="0" y="1"/>
                    </a:move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gf3ea9f085e_0_1646"/>
              <p:cNvSpPr/>
              <p:nvPr/>
            </p:nvSpPr>
            <p:spPr>
              <a:xfrm>
                <a:off x="4363975" y="2044375"/>
                <a:ext cx="689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6506" extrusionOk="0">
                    <a:moveTo>
                      <a:pt x="1247" y="3917"/>
                    </a:moveTo>
                    <a:lnTo>
                      <a:pt x="1247" y="3917"/>
                    </a:lnTo>
                    <a:cubicBezTo>
                      <a:pt x="1246" y="3919"/>
                      <a:pt x="1244" y="3920"/>
                      <a:pt x="1244" y="3923"/>
                    </a:cubicBezTo>
                    <a:cubicBezTo>
                      <a:pt x="1245" y="3921"/>
                      <a:pt x="1246" y="3919"/>
                      <a:pt x="1247" y="3917"/>
                    </a:cubicBezTo>
                    <a:close/>
                    <a:moveTo>
                      <a:pt x="464" y="5274"/>
                    </a:moveTo>
                    <a:lnTo>
                      <a:pt x="464" y="5274"/>
                    </a:lnTo>
                    <a:cubicBezTo>
                      <a:pt x="460" y="5275"/>
                      <a:pt x="460" y="5279"/>
                      <a:pt x="460" y="5279"/>
                    </a:cubicBezTo>
                    <a:cubicBezTo>
                      <a:pt x="462" y="5277"/>
                      <a:pt x="463" y="5276"/>
                      <a:pt x="464" y="5274"/>
                    </a:cubicBezTo>
                    <a:close/>
                    <a:moveTo>
                      <a:pt x="1816" y="0"/>
                    </a:moveTo>
                    <a:cubicBezTo>
                      <a:pt x="1782" y="0"/>
                      <a:pt x="1754" y="6"/>
                      <a:pt x="1726" y="16"/>
                    </a:cubicBezTo>
                    <a:cubicBezTo>
                      <a:pt x="1547" y="62"/>
                      <a:pt x="1435" y="252"/>
                      <a:pt x="1485" y="432"/>
                    </a:cubicBezTo>
                    <a:cubicBezTo>
                      <a:pt x="1542" y="639"/>
                      <a:pt x="1586" y="841"/>
                      <a:pt x="1620" y="1053"/>
                    </a:cubicBezTo>
                    <a:cubicBezTo>
                      <a:pt x="1687" y="1542"/>
                      <a:pt x="1682" y="2034"/>
                      <a:pt x="1625" y="2522"/>
                    </a:cubicBezTo>
                    <a:lnTo>
                      <a:pt x="1625" y="2517"/>
                    </a:lnTo>
                    <a:cubicBezTo>
                      <a:pt x="1547" y="3001"/>
                      <a:pt x="1419" y="3459"/>
                      <a:pt x="1247" y="3917"/>
                    </a:cubicBezTo>
                    <a:lnTo>
                      <a:pt x="1247" y="3917"/>
                    </a:lnTo>
                    <a:cubicBezTo>
                      <a:pt x="1247" y="3917"/>
                      <a:pt x="1247" y="3916"/>
                      <a:pt x="1248" y="3916"/>
                    </a:cubicBezTo>
                    <a:lnTo>
                      <a:pt x="1248" y="3916"/>
                    </a:lnTo>
                    <a:cubicBezTo>
                      <a:pt x="1243" y="3928"/>
                      <a:pt x="1238" y="3942"/>
                      <a:pt x="1234" y="3957"/>
                    </a:cubicBezTo>
                    <a:cubicBezTo>
                      <a:pt x="1234" y="3957"/>
                      <a:pt x="1228" y="3962"/>
                      <a:pt x="1228" y="3968"/>
                    </a:cubicBezTo>
                    <a:cubicBezTo>
                      <a:pt x="1032" y="4421"/>
                      <a:pt x="784" y="4842"/>
                      <a:pt x="489" y="5240"/>
                    </a:cubicBezTo>
                    <a:lnTo>
                      <a:pt x="477" y="5251"/>
                    </a:lnTo>
                    <a:lnTo>
                      <a:pt x="471" y="5262"/>
                    </a:lnTo>
                    <a:cubicBezTo>
                      <a:pt x="467" y="5266"/>
                      <a:pt x="466" y="5270"/>
                      <a:pt x="464" y="5274"/>
                    </a:cubicBezTo>
                    <a:lnTo>
                      <a:pt x="464" y="5274"/>
                    </a:lnTo>
                    <a:cubicBezTo>
                      <a:pt x="465" y="5274"/>
                      <a:pt x="465" y="5274"/>
                      <a:pt x="466" y="5274"/>
                    </a:cubicBezTo>
                    <a:lnTo>
                      <a:pt x="466" y="5274"/>
                    </a:lnTo>
                    <a:cubicBezTo>
                      <a:pt x="321" y="5453"/>
                      <a:pt x="163" y="5621"/>
                      <a:pt x="0" y="5783"/>
                    </a:cubicBezTo>
                    <a:cubicBezTo>
                      <a:pt x="29" y="5806"/>
                      <a:pt x="57" y="5840"/>
                      <a:pt x="62" y="5884"/>
                    </a:cubicBezTo>
                    <a:lnTo>
                      <a:pt x="73" y="5946"/>
                    </a:lnTo>
                    <a:cubicBezTo>
                      <a:pt x="91" y="6081"/>
                      <a:pt x="112" y="6210"/>
                      <a:pt x="146" y="6344"/>
                    </a:cubicBezTo>
                    <a:cubicBezTo>
                      <a:pt x="163" y="6399"/>
                      <a:pt x="179" y="6450"/>
                      <a:pt x="191" y="6506"/>
                    </a:cubicBezTo>
                    <a:cubicBezTo>
                      <a:pt x="230" y="6489"/>
                      <a:pt x="269" y="6467"/>
                      <a:pt x="303" y="6438"/>
                    </a:cubicBezTo>
                    <a:cubicBezTo>
                      <a:pt x="1984" y="4932"/>
                      <a:pt x="2757" y="2437"/>
                      <a:pt x="2147" y="252"/>
                    </a:cubicBezTo>
                    <a:cubicBezTo>
                      <a:pt x="2103" y="101"/>
                      <a:pt x="1961" y="0"/>
                      <a:pt x="1816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gf3ea9f085e_0_1646"/>
              <p:cNvSpPr/>
              <p:nvPr/>
            </p:nvSpPr>
            <p:spPr>
              <a:xfrm>
                <a:off x="4375600" y="217577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0"/>
                    </a:moveTo>
                    <a:lnTo>
                      <a:pt x="6" y="6"/>
                    </a:lnTo>
                    <a:cubicBezTo>
                      <a:pt x="6" y="6"/>
                      <a:pt x="1" y="12"/>
                      <a:pt x="1" y="18"/>
                    </a:cubicBezTo>
                    <a:lnTo>
                      <a:pt x="1" y="18"/>
                    </a:lnTo>
                    <a:cubicBezTo>
                      <a:pt x="1" y="12"/>
                      <a:pt x="6" y="6"/>
                      <a:pt x="11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gf3ea9f085e_0_1646"/>
              <p:cNvSpPr/>
              <p:nvPr/>
            </p:nvSpPr>
            <p:spPr>
              <a:xfrm>
                <a:off x="4623300" y="1833375"/>
                <a:ext cx="540650" cy="244125"/>
              </a:xfrm>
              <a:custGeom>
                <a:avLst/>
                <a:gdLst/>
                <a:ahLst/>
                <a:cxnLst/>
                <a:rect l="l" t="t" r="r" b="b"/>
                <a:pathLst>
                  <a:path w="21626" h="9765" extrusionOk="0">
                    <a:moveTo>
                      <a:pt x="19966" y="1677"/>
                    </a:moveTo>
                    <a:cubicBezTo>
                      <a:pt x="19964" y="1678"/>
                      <a:pt x="19962" y="1681"/>
                      <a:pt x="19961" y="1683"/>
                    </a:cubicBezTo>
                    <a:lnTo>
                      <a:pt x="19961" y="1683"/>
                    </a:lnTo>
                    <a:cubicBezTo>
                      <a:pt x="19962" y="1681"/>
                      <a:pt x="19964" y="1679"/>
                      <a:pt x="19966" y="1677"/>
                    </a:cubicBezTo>
                    <a:close/>
                    <a:moveTo>
                      <a:pt x="13220" y="6473"/>
                    </a:moveTo>
                    <a:cubicBezTo>
                      <a:pt x="13218" y="6474"/>
                      <a:pt x="13216" y="6475"/>
                      <a:pt x="13214" y="6475"/>
                    </a:cubicBezTo>
                    <a:lnTo>
                      <a:pt x="13214" y="6475"/>
                    </a:lnTo>
                    <a:cubicBezTo>
                      <a:pt x="13216" y="6474"/>
                      <a:pt x="13218" y="6474"/>
                      <a:pt x="13220" y="6473"/>
                    </a:cubicBezTo>
                    <a:close/>
                    <a:moveTo>
                      <a:pt x="13181" y="6490"/>
                    </a:moveTo>
                    <a:lnTo>
                      <a:pt x="13153" y="6501"/>
                    </a:lnTo>
                    <a:lnTo>
                      <a:pt x="13163" y="6501"/>
                    </a:lnTo>
                    <a:cubicBezTo>
                      <a:pt x="13169" y="6495"/>
                      <a:pt x="13174" y="6495"/>
                      <a:pt x="13181" y="6490"/>
                    </a:cubicBezTo>
                    <a:close/>
                    <a:moveTo>
                      <a:pt x="4347" y="8800"/>
                    </a:moveTo>
                    <a:lnTo>
                      <a:pt x="4347" y="8800"/>
                    </a:lnTo>
                    <a:cubicBezTo>
                      <a:pt x="4322" y="8801"/>
                      <a:pt x="4294" y="8805"/>
                      <a:pt x="4271" y="8810"/>
                    </a:cubicBezTo>
                    <a:cubicBezTo>
                      <a:pt x="4296" y="8807"/>
                      <a:pt x="4321" y="8803"/>
                      <a:pt x="4347" y="8800"/>
                    </a:cubicBezTo>
                    <a:close/>
                    <a:moveTo>
                      <a:pt x="21238" y="1"/>
                    </a:moveTo>
                    <a:cubicBezTo>
                      <a:pt x="21121" y="1"/>
                      <a:pt x="21003" y="63"/>
                      <a:pt x="20948" y="174"/>
                    </a:cubicBezTo>
                    <a:cubicBezTo>
                      <a:pt x="20661" y="689"/>
                      <a:pt x="20348" y="1178"/>
                      <a:pt x="19989" y="1648"/>
                    </a:cubicBezTo>
                    <a:cubicBezTo>
                      <a:pt x="19989" y="1648"/>
                      <a:pt x="19989" y="1648"/>
                      <a:pt x="19989" y="1648"/>
                    </a:cubicBezTo>
                    <a:lnTo>
                      <a:pt x="19989" y="1648"/>
                    </a:lnTo>
                    <a:cubicBezTo>
                      <a:pt x="19983" y="1654"/>
                      <a:pt x="19973" y="1665"/>
                      <a:pt x="19966" y="1677"/>
                    </a:cubicBezTo>
                    <a:lnTo>
                      <a:pt x="19989" y="1648"/>
                    </a:lnTo>
                    <a:lnTo>
                      <a:pt x="19989" y="1648"/>
                    </a:lnTo>
                    <a:cubicBezTo>
                      <a:pt x="19981" y="1661"/>
                      <a:pt x="19969" y="1673"/>
                      <a:pt x="19959" y="1686"/>
                    </a:cubicBezTo>
                    <a:lnTo>
                      <a:pt x="19959" y="1686"/>
                    </a:lnTo>
                    <a:cubicBezTo>
                      <a:pt x="19959" y="1685"/>
                      <a:pt x="19960" y="1684"/>
                      <a:pt x="19961" y="1683"/>
                    </a:cubicBezTo>
                    <a:lnTo>
                      <a:pt x="19961" y="1683"/>
                    </a:lnTo>
                    <a:cubicBezTo>
                      <a:pt x="19292" y="2520"/>
                      <a:pt x="18523" y="3267"/>
                      <a:pt x="17682" y="3928"/>
                    </a:cubicBezTo>
                    <a:lnTo>
                      <a:pt x="17682" y="3928"/>
                    </a:lnTo>
                    <a:cubicBezTo>
                      <a:pt x="16314" y="4975"/>
                      <a:pt x="14797" y="5804"/>
                      <a:pt x="13220" y="6473"/>
                    </a:cubicBezTo>
                    <a:cubicBezTo>
                      <a:pt x="13221" y="6473"/>
                      <a:pt x="13222" y="6473"/>
                      <a:pt x="13223" y="6473"/>
                    </a:cubicBezTo>
                    <a:lnTo>
                      <a:pt x="13223" y="6473"/>
                    </a:lnTo>
                    <a:cubicBezTo>
                      <a:pt x="13212" y="6478"/>
                      <a:pt x="13201" y="6484"/>
                      <a:pt x="13188" y="6488"/>
                    </a:cubicBezTo>
                    <a:lnTo>
                      <a:pt x="13188" y="6488"/>
                    </a:lnTo>
                    <a:cubicBezTo>
                      <a:pt x="13196" y="6484"/>
                      <a:pt x="13204" y="6480"/>
                      <a:pt x="13214" y="6475"/>
                    </a:cubicBezTo>
                    <a:lnTo>
                      <a:pt x="13214" y="6475"/>
                    </a:lnTo>
                    <a:cubicBezTo>
                      <a:pt x="13203" y="6481"/>
                      <a:pt x="13190" y="6485"/>
                      <a:pt x="13181" y="6490"/>
                    </a:cubicBezTo>
                    <a:cubicBezTo>
                      <a:pt x="13183" y="6490"/>
                      <a:pt x="13185" y="6489"/>
                      <a:pt x="13188" y="6488"/>
                    </a:cubicBezTo>
                    <a:lnTo>
                      <a:pt x="13188" y="6488"/>
                    </a:lnTo>
                    <a:cubicBezTo>
                      <a:pt x="13179" y="6492"/>
                      <a:pt x="13171" y="6496"/>
                      <a:pt x="13163" y="6501"/>
                    </a:cubicBezTo>
                    <a:cubicBezTo>
                      <a:pt x="10347" y="7668"/>
                      <a:pt x="7358" y="8384"/>
                      <a:pt x="4347" y="8800"/>
                    </a:cubicBezTo>
                    <a:lnTo>
                      <a:pt x="4347" y="8800"/>
                    </a:lnTo>
                    <a:cubicBezTo>
                      <a:pt x="4351" y="8799"/>
                      <a:pt x="4355" y="8799"/>
                      <a:pt x="4360" y="8799"/>
                    </a:cubicBezTo>
                    <a:cubicBezTo>
                      <a:pt x="3222" y="8948"/>
                      <a:pt x="2068" y="9080"/>
                      <a:pt x="918" y="9080"/>
                    </a:cubicBezTo>
                    <a:cubicBezTo>
                      <a:pt x="726" y="9080"/>
                      <a:pt x="534" y="9076"/>
                      <a:pt x="342" y="9068"/>
                    </a:cubicBezTo>
                    <a:cubicBezTo>
                      <a:pt x="339" y="9068"/>
                      <a:pt x="335" y="9068"/>
                      <a:pt x="331" y="9068"/>
                    </a:cubicBezTo>
                    <a:cubicBezTo>
                      <a:pt x="146" y="9068"/>
                      <a:pt x="1" y="9233"/>
                      <a:pt x="1" y="9410"/>
                    </a:cubicBezTo>
                    <a:cubicBezTo>
                      <a:pt x="1" y="9606"/>
                      <a:pt x="151" y="9746"/>
                      <a:pt x="342" y="9752"/>
                    </a:cubicBezTo>
                    <a:cubicBezTo>
                      <a:pt x="540" y="9760"/>
                      <a:pt x="738" y="9764"/>
                      <a:pt x="936" y="9764"/>
                    </a:cubicBezTo>
                    <a:cubicBezTo>
                      <a:pt x="1855" y="9764"/>
                      <a:pt x="2775" y="9677"/>
                      <a:pt x="3692" y="9566"/>
                    </a:cubicBezTo>
                    <a:cubicBezTo>
                      <a:pt x="4522" y="9465"/>
                      <a:pt x="5352" y="9348"/>
                      <a:pt x="6181" y="9203"/>
                    </a:cubicBezTo>
                    <a:cubicBezTo>
                      <a:pt x="7694" y="8927"/>
                      <a:pt x="9196" y="8580"/>
                      <a:pt x="10670" y="8120"/>
                    </a:cubicBezTo>
                    <a:cubicBezTo>
                      <a:pt x="12160" y="7656"/>
                      <a:pt x="13634" y="7095"/>
                      <a:pt x="15030" y="6389"/>
                    </a:cubicBezTo>
                    <a:cubicBezTo>
                      <a:pt x="16375" y="5706"/>
                      <a:pt x="17663" y="4887"/>
                      <a:pt x="18801" y="3884"/>
                    </a:cubicBezTo>
                    <a:cubicBezTo>
                      <a:pt x="19893" y="2926"/>
                      <a:pt x="20840" y="1799"/>
                      <a:pt x="21535" y="516"/>
                    </a:cubicBezTo>
                    <a:cubicBezTo>
                      <a:pt x="21626" y="353"/>
                      <a:pt x="21580" y="146"/>
                      <a:pt x="21412" y="51"/>
                    </a:cubicBezTo>
                    <a:cubicBezTo>
                      <a:pt x="21362" y="17"/>
                      <a:pt x="21300" y="1"/>
                      <a:pt x="21238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gf3ea9f085e_0_1646"/>
              <p:cNvSpPr/>
              <p:nvPr/>
            </p:nvSpPr>
            <p:spPr>
              <a:xfrm>
                <a:off x="4618400" y="2059375"/>
                <a:ext cx="34625" cy="11650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4660" extrusionOk="0">
                    <a:moveTo>
                      <a:pt x="606" y="0"/>
                    </a:moveTo>
                    <a:cubicBezTo>
                      <a:pt x="454" y="0"/>
                      <a:pt x="308" y="101"/>
                      <a:pt x="275" y="252"/>
                    </a:cubicBezTo>
                    <a:cubicBezTo>
                      <a:pt x="89" y="975"/>
                      <a:pt x="0" y="1743"/>
                      <a:pt x="96" y="2488"/>
                    </a:cubicBezTo>
                    <a:cubicBezTo>
                      <a:pt x="140" y="2835"/>
                      <a:pt x="197" y="3182"/>
                      <a:pt x="303" y="3513"/>
                    </a:cubicBezTo>
                    <a:cubicBezTo>
                      <a:pt x="409" y="3855"/>
                      <a:pt x="544" y="4180"/>
                      <a:pt x="706" y="4493"/>
                    </a:cubicBezTo>
                    <a:cubicBezTo>
                      <a:pt x="765" y="4601"/>
                      <a:pt x="883" y="4660"/>
                      <a:pt x="1002" y="4660"/>
                    </a:cubicBezTo>
                    <a:cubicBezTo>
                      <a:pt x="1063" y="4660"/>
                      <a:pt x="1124" y="4644"/>
                      <a:pt x="1177" y="4612"/>
                    </a:cubicBezTo>
                    <a:cubicBezTo>
                      <a:pt x="1340" y="4516"/>
                      <a:pt x="1384" y="4315"/>
                      <a:pt x="1300" y="4146"/>
                    </a:cubicBezTo>
                    <a:cubicBezTo>
                      <a:pt x="1232" y="4023"/>
                      <a:pt x="1177" y="3900"/>
                      <a:pt x="1121" y="3771"/>
                    </a:cubicBezTo>
                    <a:cubicBezTo>
                      <a:pt x="963" y="3391"/>
                      <a:pt x="857" y="2987"/>
                      <a:pt x="790" y="2577"/>
                    </a:cubicBezTo>
                    <a:cubicBezTo>
                      <a:pt x="728" y="2073"/>
                      <a:pt x="735" y="1563"/>
                      <a:pt x="795" y="1059"/>
                    </a:cubicBezTo>
                    <a:lnTo>
                      <a:pt x="795" y="1059"/>
                    </a:lnTo>
                    <a:cubicBezTo>
                      <a:pt x="795" y="1087"/>
                      <a:pt x="790" y="1120"/>
                      <a:pt x="790" y="1149"/>
                    </a:cubicBezTo>
                    <a:cubicBezTo>
                      <a:pt x="823" y="908"/>
                      <a:pt x="869" y="667"/>
                      <a:pt x="930" y="432"/>
                    </a:cubicBezTo>
                    <a:cubicBezTo>
                      <a:pt x="975" y="252"/>
                      <a:pt x="875" y="62"/>
                      <a:pt x="689" y="11"/>
                    </a:cubicBezTo>
                    <a:cubicBezTo>
                      <a:pt x="661" y="5"/>
                      <a:pt x="634" y="0"/>
                      <a:pt x="606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gf3ea9f085e_0_1646"/>
              <p:cNvSpPr/>
              <p:nvPr/>
            </p:nvSpPr>
            <p:spPr>
              <a:xfrm>
                <a:off x="5143450" y="1523350"/>
                <a:ext cx="302100" cy="342025"/>
              </a:xfrm>
              <a:custGeom>
                <a:avLst/>
                <a:gdLst/>
                <a:ahLst/>
                <a:cxnLst/>
                <a:rect l="l" t="t" r="r" b="b"/>
                <a:pathLst>
                  <a:path w="12084" h="13681" extrusionOk="0">
                    <a:moveTo>
                      <a:pt x="10839" y="8059"/>
                    </a:moveTo>
                    <a:lnTo>
                      <a:pt x="10839" y="8059"/>
                    </a:lnTo>
                    <a:cubicBezTo>
                      <a:pt x="10839" y="8060"/>
                      <a:pt x="10839" y="8060"/>
                      <a:pt x="10838" y="8061"/>
                    </a:cubicBezTo>
                    <a:lnTo>
                      <a:pt x="10838" y="8061"/>
                    </a:lnTo>
                    <a:cubicBezTo>
                      <a:pt x="10839" y="8060"/>
                      <a:pt x="10839" y="8060"/>
                      <a:pt x="10839" y="8059"/>
                    </a:cubicBezTo>
                    <a:close/>
                    <a:moveTo>
                      <a:pt x="2349" y="12912"/>
                    </a:moveTo>
                    <a:cubicBezTo>
                      <a:pt x="2366" y="12912"/>
                      <a:pt x="2377" y="12912"/>
                      <a:pt x="2394" y="12917"/>
                    </a:cubicBezTo>
                    <a:cubicBezTo>
                      <a:pt x="2377" y="12912"/>
                      <a:pt x="2361" y="12912"/>
                      <a:pt x="2349" y="12912"/>
                    </a:cubicBezTo>
                    <a:close/>
                    <a:moveTo>
                      <a:pt x="7539" y="0"/>
                    </a:moveTo>
                    <a:cubicBezTo>
                      <a:pt x="7465" y="202"/>
                      <a:pt x="7387" y="393"/>
                      <a:pt x="7280" y="577"/>
                    </a:cubicBezTo>
                    <a:cubicBezTo>
                      <a:pt x="7263" y="606"/>
                      <a:pt x="7247" y="639"/>
                      <a:pt x="7229" y="667"/>
                    </a:cubicBezTo>
                    <a:cubicBezTo>
                      <a:pt x="7353" y="673"/>
                      <a:pt x="7471" y="684"/>
                      <a:pt x="7594" y="696"/>
                    </a:cubicBezTo>
                    <a:cubicBezTo>
                      <a:pt x="7919" y="751"/>
                      <a:pt x="8233" y="841"/>
                      <a:pt x="8547" y="959"/>
                    </a:cubicBezTo>
                    <a:cubicBezTo>
                      <a:pt x="8877" y="1105"/>
                      <a:pt x="9186" y="1283"/>
                      <a:pt x="9471" y="1503"/>
                    </a:cubicBezTo>
                    <a:cubicBezTo>
                      <a:pt x="9808" y="1772"/>
                      <a:pt x="10110" y="2080"/>
                      <a:pt x="10379" y="2416"/>
                    </a:cubicBezTo>
                    <a:cubicBezTo>
                      <a:pt x="10632" y="2752"/>
                      <a:pt x="10839" y="3104"/>
                      <a:pt x="11007" y="3486"/>
                    </a:cubicBezTo>
                    <a:cubicBezTo>
                      <a:pt x="11170" y="3890"/>
                      <a:pt x="11276" y="4299"/>
                      <a:pt x="11343" y="4718"/>
                    </a:cubicBezTo>
                    <a:cubicBezTo>
                      <a:pt x="11411" y="5246"/>
                      <a:pt x="11405" y="5773"/>
                      <a:pt x="11338" y="6299"/>
                    </a:cubicBezTo>
                    <a:cubicBezTo>
                      <a:pt x="11237" y="6932"/>
                      <a:pt x="11057" y="7549"/>
                      <a:pt x="10811" y="8143"/>
                    </a:cubicBezTo>
                    <a:cubicBezTo>
                      <a:pt x="10821" y="8110"/>
                      <a:pt x="10827" y="8088"/>
                      <a:pt x="10838" y="8061"/>
                    </a:cubicBezTo>
                    <a:lnTo>
                      <a:pt x="10838" y="8061"/>
                    </a:lnTo>
                    <a:cubicBezTo>
                      <a:pt x="10557" y="8721"/>
                      <a:pt x="10194" y="9337"/>
                      <a:pt x="9758" y="9908"/>
                    </a:cubicBezTo>
                    <a:cubicBezTo>
                      <a:pt x="9342" y="10434"/>
                      <a:pt x="8866" y="10917"/>
                      <a:pt x="8346" y="11337"/>
                    </a:cubicBezTo>
                    <a:cubicBezTo>
                      <a:pt x="8341" y="11341"/>
                      <a:pt x="8337" y="11345"/>
                      <a:pt x="8331" y="11349"/>
                    </a:cubicBezTo>
                    <a:lnTo>
                      <a:pt x="8331" y="11349"/>
                    </a:lnTo>
                    <a:cubicBezTo>
                      <a:pt x="8328" y="11350"/>
                      <a:pt x="8326" y="11352"/>
                      <a:pt x="8323" y="11354"/>
                    </a:cubicBezTo>
                    <a:lnTo>
                      <a:pt x="8323" y="11354"/>
                    </a:lnTo>
                    <a:cubicBezTo>
                      <a:pt x="8323" y="11354"/>
                      <a:pt x="8323" y="11354"/>
                      <a:pt x="8323" y="11354"/>
                    </a:cubicBezTo>
                    <a:cubicBezTo>
                      <a:pt x="8323" y="11354"/>
                      <a:pt x="8323" y="11354"/>
                      <a:pt x="8323" y="11354"/>
                    </a:cubicBezTo>
                    <a:lnTo>
                      <a:pt x="8323" y="11354"/>
                    </a:lnTo>
                    <a:cubicBezTo>
                      <a:pt x="8323" y="11354"/>
                      <a:pt x="8323" y="11354"/>
                      <a:pt x="8323" y="11354"/>
                    </a:cubicBezTo>
                    <a:lnTo>
                      <a:pt x="8323" y="11354"/>
                    </a:lnTo>
                    <a:cubicBezTo>
                      <a:pt x="8323" y="11354"/>
                      <a:pt x="8323" y="11354"/>
                      <a:pt x="8323" y="11354"/>
                    </a:cubicBezTo>
                    <a:lnTo>
                      <a:pt x="8323" y="11354"/>
                    </a:lnTo>
                    <a:cubicBezTo>
                      <a:pt x="8323" y="11354"/>
                      <a:pt x="8323" y="11354"/>
                      <a:pt x="8323" y="11354"/>
                    </a:cubicBezTo>
                    <a:lnTo>
                      <a:pt x="8323" y="11354"/>
                    </a:lnTo>
                    <a:cubicBezTo>
                      <a:pt x="8323" y="11354"/>
                      <a:pt x="8323" y="11354"/>
                      <a:pt x="8323" y="11354"/>
                    </a:cubicBezTo>
                    <a:lnTo>
                      <a:pt x="8323" y="11354"/>
                    </a:lnTo>
                    <a:cubicBezTo>
                      <a:pt x="8323" y="11356"/>
                      <a:pt x="8322" y="11357"/>
                      <a:pt x="8321" y="11358"/>
                    </a:cubicBezTo>
                    <a:lnTo>
                      <a:pt x="8321" y="11358"/>
                    </a:lnTo>
                    <a:cubicBezTo>
                      <a:pt x="8322" y="11357"/>
                      <a:pt x="8323" y="11355"/>
                      <a:pt x="8323" y="11354"/>
                    </a:cubicBezTo>
                    <a:lnTo>
                      <a:pt x="8323" y="11354"/>
                    </a:lnTo>
                    <a:cubicBezTo>
                      <a:pt x="8321" y="11356"/>
                      <a:pt x="8319" y="11358"/>
                      <a:pt x="8317" y="11360"/>
                    </a:cubicBezTo>
                    <a:cubicBezTo>
                      <a:pt x="8319" y="11360"/>
                      <a:pt x="8320" y="11359"/>
                      <a:pt x="8321" y="11358"/>
                    </a:cubicBezTo>
                    <a:lnTo>
                      <a:pt x="8321" y="11358"/>
                    </a:lnTo>
                    <a:cubicBezTo>
                      <a:pt x="8319" y="11360"/>
                      <a:pt x="8316" y="11361"/>
                      <a:pt x="8312" y="11365"/>
                    </a:cubicBezTo>
                    <a:lnTo>
                      <a:pt x="8305" y="11370"/>
                    </a:lnTo>
                    <a:cubicBezTo>
                      <a:pt x="8305" y="11370"/>
                      <a:pt x="8305" y="11370"/>
                      <a:pt x="8305" y="11370"/>
                    </a:cubicBezTo>
                    <a:lnTo>
                      <a:pt x="8305" y="11370"/>
                    </a:lnTo>
                    <a:cubicBezTo>
                      <a:pt x="8305" y="11370"/>
                      <a:pt x="8301" y="11370"/>
                      <a:pt x="8300" y="11374"/>
                    </a:cubicBezTo>
                    <a:lnTo>
                      <a:pt x="8300" y="11374"/>
                    </a:lnTo>
                    <a:cubicBezTo>
                      <a:pt x="7737" y="11793"/>
                      <a:pt x="7133" y="12128"/>
                      <a:pt x="6490" y="12407"/>
                    </a:cubicBezTo>
                    <a:cubicBezTo>
                      <a:pt x="5884" y="12648"/>
                      <a:pt x="5268" y="12821"/>
                      <a:pt x="4630" y="12922"/>
                    </a:cubicBezTo>
                    <a:cubicBezTo>
                      <a:pt x="4278" y="12968"/>
                      <a:pt x="3927" y="12989"/>
                      <a:pt x="3576" y="12989"/>
                    </a:cubicBezTo>
                    <a:cubicBezTo>
                      <a:pt x="3193" y="12989"/>
                      <a:pt x="2810" y="12964"/>
                      <a:pt x="2428" y="12917"/>
                    </a:cubicBezTo>
                    <a:cubicBezTo>
                      <a:pt x="1766" y="12834"/>
                      <a:pt x="1117" y="12687"/>
                      <a:pt x="471" y="12514"/>
                    </a:cubicBezTo>
                    <a:cubicBezTo>
                      <a:pt x="441" y="12505"/>
                      <a:pt x="411" y="12501"/>
                      <a:pt x="382" y="12501"/>
                    </a:cubicBezTo>
                    <a:cubicBezTo>
                      <a:pt x="233" y="12501"/>
                      <a:pt x="93" y="12601"/>
                      <a:pt x="52" y="12754"/>
                    </a:cubicBezTo>
                    <a:cubicBezTo>
                      <a:pt x="0" y="12934"/>
                      <a:pt x="113" y="13124"/>
                      <a:pt x="292" y="13175"/>
                    </a:cubicBezTo>
                    <a:cubicBezTo>
                      <a:pt x="937" y="13349"/>
                      <a:pt x="1593" y="13494"/>
                      <a:pt x="2260" y="13584"/>
                    </a:cubicBezTo>
                    <a:cubicBezTo>
                      <a:pt x="2697" y="13643"/>
                      <a:pt x="3138" y="13681"/>
                      <a:pt x="3580" y="13681"/>
                    </a:cubicBezTo>
                    <a:cubicBezTo>
                      <a:pt x="3720" y="13681"/>
                      <a:pt x="3861" y="13677"/>
                      <a:pt x="4002" y="13669"/>
                    </a:cubicBezTo>
                    <a:cubicBezTo>
                      <a:pt x="4613" y="13628"/>
                      <a:pt x="5229" y="13540"/>
                      <a:pt x="5824" y="13366"/>
                    </a:cubicBezTo>
                    <a:cubicBezTo>
                      <a:pt x="6422" y="13186"/>
                      <a:pt x="7011" y="12945"/>
                      <a:pt x="7566" y="12648"/>
                    </a:cubicBezTo>
                    <a:cubicBezTo>
                      <a:pt x="8222" y="12296"/>
                      <a:pt x="8832" y="11869"/>
                      <a:pt x="9376" y="11349"/>
                    </a:cubicBezTo>
                    <a:cubicBezTo>
                      <a:pt x="9908" y="10844"/>
                      <a:pt x="10379" y="10273"/>
                      <a:pt x="10772" y="9650"/>
                    </a:cubicBezTo>
                    <a:cubicBezTo>
                      <a:pt x="11163" y="9029"/>
                      <a:pt x="11489" y="8367"/>
                      <a:pt x="11713" y="7666"/>
                    </a:cubicBezTo>
                    <a:cubicBezTo>
                      <a:pt x="11931" y="6989"/>
                      <a:pt x="12071" y="6272"/>
                      <a:pt x="12078" y="5559"/>
                    </a:cubicBezTo>
                    <a:cubicBezTo>
                      <a:pt x="12083" y="4860"/>
                      <a:pt x="11988" y="4141"/>
                      <a:pt x="11735" y="3481"/>
                    </a:cubicBezTo>
                    <a:cubicBezTo>
                      <a:pt x="11473" y="2791"/>
                      <a:pt x="11096" y="2152"/>
                      <a:pt x="10586" y="1609"/>
                    </a:cubicBezTo>
                    <a:cubicBezTo>
                      <a:pt x="9999" y="975"/>
                      <a:pt x="9280" y="460"/>
                      <a:pt x="8452" y="197"/>
                    </a:cubicBezTo>
                    <a:cubicBezTo>
                      <a:pt x="8155" y="107"/>
                      <a:pt x="7847" y="34"/>
                      <a:pt x="7539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gf3ea9f085e_0_1646"/>
              <p:cNvSpPr/>
              <p:nvPr/>
            </p:nvSpPr>
            <p:spPr>
              <a:xfrm>
                <a:off x="5351775" y="1806750"/>
                <a:ext cx="3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" y="13"/>
                    </a:moveTo>
                    <a:cubicBezTo>
                      <a:pt x="6" y="6"/>
                      <a:pt x="6" y="6"/>
                      <a:pt x="13" y="1"/>
                    </a:cubicBezTo>
                    <a:lnTo>
                      <a:pt x="13" y="1"/>
                    </a:lnTo>
                    <a:cubicBezTo>
                      <a:pt x="6" y="6"/>
                      <a:pt x="6" y="6"/>
                      <a:pt x="1" y="13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gf3ea9f085e_0_1646"/>
              <p:cNvSpPr/>
              <p:nvPr/>
            </p:nvSpPr>
            <p:spPr>
              <a:xfrm>
                <a:off x="5351075" y="1807450"/>
                <a:ext cx="1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0" y="6"/>
                    </a:moveTo>
                    <a:lnTo>
                      <a:pt x="0" y="6"/>
                    </a:lnTo>
                    <a:cubicBezTo>
                      <a:pt x="0" y="6"/>
                      <a:pt x="0" y="1"/>
                      <a:pt x="7" y="1"/>
                    </a:cubicBezTo>
                    <a:cubicBezTo>
                      <a:pt x="0" y="1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gf3ea9f085e_0_1646"/>
              <p:cNvSpPr/>
              <p:nvPr/>
            </p:nvSpPr>
            <p:spPr>
              <a:xfrm>
                <a:off x="5214625" y="1646650"/>
                <a:ext cx="87575" cy="1379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518" extrusionOk="0">
                    <a:moveTo>
                      <a:pt x="1945" y="3609"/>
                    </a:moveTo>
                    <a:lnTo>
                      <a:pt x="1945" y="3609"/>
                    </a:lnTo>
                    <a:cubicBezTo>
                      <a:pt x="1928" y="3626"/>
                      <a:pt x="1917" y="3648"/>
                      <a:pt x="1901" y="3665"/>
                    </a:cubicBezTo>
                    <a:cubicBezTo>
                      <a:pt x="1912" y="3648"/>
                      <a:pt x="1928" y="3626"/>
                      <a:pt x="1945" y="3609"/>
                    </a:cubicBezTo>
                    <a:close/>
                    <a:moveTo>
                      <a:pt x="3117" y="0"/>
                    </a:moveTo>
                    <a:cubicBezTo>
                      <a:pt x="3083" y="0"/>
                      <a:pt x="3055" y="6"/>
                      <a:pt x="3021" y="11"/>
                    </a:cubicBezTo>
                    <a:cubicBezTo>
                      <a:pt x="2937" y="34"/>
                      <a:pt x="2864" y="89"/>
                      <a:pt x="2820" y="168"/>
                    </a:cubicBezTo>
                    <a:cubicBezTo>
                      <a:pt x="2763" y="257"/>
                      <a:pt x="2768" y="336"/>
                      <a:pt x="2781" y="432"/>
                    </a:cubicBezTo>
                    <a:lnTo>
                      <a:pt x="2786" y="437"/>
                    </a:lnTo>
                    <a:cubicBezTo>
                      <a:pt x="2830" y="818"/>
                      <a:pt x="2825" y="1188"/>
                      <a:pt x="2781" y="1568"/>
                    </a:cubicBezTo>
                    <a:cubicBezTo>
                      <a:pt x="2719" y="1950"/>
                      <a:pt x="2612" y="2320"/>
                      <a:pt x="2473" y="2685"/>
                    </a:cubicBezTo>
                    <a:cubicBezTo>
                      <a:pt x="2315" y="3037"/>
                      <a:pt x="2124" y="3363"/>
                      <a:pt x="1894" y="3670"/>
                    </a:cubicBezTo>
                    <a:cubicBezTo>
                      <a:pt x="1693" y="3917"/>
                      <a:pt x="1469" y="4141"/>
                      <a:pt x="1222" y="4343"/>
                    </a:cubicBezTo>
                    <a:cubicBezTo>
                      <a:pt x="999" y="4506"/>
                      <a:pt x="758" y="4651"/>
                      <a:pt x="505" y="4763"/>
                    </a:cubicBezTo>
                    <a:cubicBezTo>
                      <a:pt x="432" y="4791"/>
                      <a:pt x="365" y="4819"/>
                      <a:pt x="292" y="4842"/>
                    </a:cubicBezTo>
                    <a:cubicBezTo>
                      <a:pt x="119" y="4904"/>
                      <a:pt x="1" y="5072"/>
                      <a:pt x="52" y="5262"/>
                    </a:cubicBezTo>
                    <a:cubicBezTo>
                      <a:pt x="93" y="5405"/>
                      <a:pt x="234" y="5518"/>
                      <a:pt x="383" y="5518"/>
                    </a:cubicBezTo>
                    <a:cubicBezTo>
                      <a:pt x="414" y="5518"/>
                      <a:pt x="446" y="5513"/>
                      <a:pt x="477" y="5502"/>
                    </a:cubicBezTo>
                    <a:cubicBezTo>
                      <a:pt x="986" y="5323"/>
                      <a:pt x="1469" y="5054"/>
                      <a:pt x="1873" y="4690"/>
                    </a:cubicBezTo>
                    <a:cubicBezTo>
                      <a:pt x="2276" y="4325"/>
                      <a:pt x="2623" y="3888"/>
                      <a:pt x="2881" y="3407"/>
                    </a:cubicBezTo>
                    <a:cubicBezTo>
                      <a:pt x="3133" y="2925"/>
                      <a:pt x="3329" y="2404"/>
                      <a:pt x="3419" y="1866"/>
                    </a:cubicBezTo>
                    <a:cubicBezTo>
                      <a:pt x="3469" y="1597"/>
                      <a:pt x="3503" y="1322"/>
                      <a:pt x="3503" y="1053"/>
                    </a:cubicBezTo>
                    <a:cubicBezTo>
                      <a:pt x="3503" y="779"/>
                      <a:pt x="3481" y="515"/>
                      <a:pt x="3441" y="252"/>
                    </a:cubicBezTo>
                    <a:cubicBezTo>
                      <a:pt x="3430" y="168"/>
                      <a:pt x="3352" y="89"/>
                      <a:pt x="3285" y="45"/>
                    </a:cubicBezTo>
                    <a:cubicBezTo>
                      <a:pt x="3234" y="16"/>
                      <a:pt x="3172" y="0"/>
                      <a:pt x="3117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gf3ea9f085e_0_1646"/>
              <p:cNvSpPr/>
              <p:nvPr/>
            </p:nvSpPr>
            <p:spPr>
              <a:xfrm>
                <a:off x="5288725" y="1635150"/>
                <a:ext cx="92925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404" extrusionOk="0">
                    <a:moveTo>
                      <a:pt x="2266" y="0"/>
                    </a:moveTo>
                    <a:cubicBezTo>
                      <a:pt x="2057" y="0"/>
                      <a:pt x="1855" y="23"/>
                      <a:pt x="1654" y="62"/>
                    </a:cubicBezTo>
                    <a:cubicBezTo>
                      <a:pt x="1363" y="119"/>
                      <a:pt x="1071" y="213"/>
                      <a:pt x="808" y="354"/>
                    </a:cubicBezTo>
                    <a:cubicBezTo>
                      <a:pt x="567" y="482"/>
                      <a:pt x="349" y="639"/>
                      <a:pt x="141" y="818"/>
                    </a:cubicBezTo>
                    <a:cubicBezTo>
                      <a:pt x="1" y="942"/>
                      <a:pt x="18" y="1177"/>
                      <a:pt x="141" y="1306"/>
                    </a:cubicBezTo>
                    <a:cubicBezTo>
                      <a:pt x="210" y="1372"/>
                      <a:pt x="295" y="1403"/>
                      <a:pt x="380" y="1403"/>
                    </a:cubicBezTo>
                    <a:cubicBezTo>
                      <a:pt x="469" y="1403"/>
                      <a:pt x="557" y="1369"/>
                      <a:pt x="629" y="1306"/>
                    </a:cubicBezTo>
                    <a:cubicBezTo>
                      <a:pt x="657" y="1273"/>
                      <a:pt x="691" y="1244"/>
                      <a:pt x="724" y="1216"/>
                    </a:cubicBezTo>
                    <a:cubicBezTo>
                      <a:pt x="903" y="1087"/>
                      <a:pt x="1082" y="975"/>
                      <a:pt x="1278" y="885"/>
                    </a:cubicBezTo>
                    <a:cubicBezTo>
                      <a:pt x="1480" y="807"/>
                      <a:pt x="1687" y="751"/>
                      <a:pt x="1901" y="712"/>
                    </a:cubicBezTo>
                    <a:cubicBezTo>
                      <a:pt x="2025" y="697"/>
                      <a:pt x="2147" y="690"/>
                      <a:pt x="2269" y="690"/>
                    </a:cubicBezTo>
                    <a:cubicBezTo>
                      <a:pt x="2378" y="690"/>
                      <a:pt x="2487" y="696"/>
                      <a:pt x="2595" y="706"/>
                    </a:cubicBezTo>
                    <a:cubicBezTo>
                      <a:pt x="2831" y="740"/>
                      <a:pt x="3050" y="796"/>
                      <a:pt x="3268" y="880"/>
                    </a:cubicBezTo>
                    <a:cubicBezTo>
                      <a:pt x="3298" y="890"/>
                      <a:pt x="3329" y="895"/>
                      <a:pt x="3360" y="895"/>
                    </a:cubicBezTo>
                    <a:cubicBezTo>
                      <a:pt x="3510" y="895"/>
                      <a:pt x="3652" y="779"/>
                      <a:pt x="3689" y="639"/>
                    </a:cubicBezTo>
                    <a:cubicBezTo>
                      <a:pt x="3717" y="549"/>
                      <a:pt x="3705" y="455"/>
                      <a:pt x="3655" y="375"/>
                    </a:cubicBezTo>
                    <a:cubicBezTo>
                      <a:pt x="3611" y="292"/>
                      <a:pt x="3537" y="253"/>
                      <a:pt x="3453" y="219"/>
                    </a:cubicBezTo>
                    <a:cubicBezTo>
                      <a:pt x="3073" y="78"/>
                      <a:pt x="2669" y="0"/>
                      <a:pt x="2266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gf3ea9f085e_0_1646"/>
              <p:cNvSpPr/>
              <p:nvPr/>
            </p:nvSpPr>
            <p:spPr>
              <a:xfrm>
                <a:off x="4148375" y="1396275"/>
                <a:ext cx="152300" cy="268150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0726" extrusionOk="0">
                    <a:moveTo>
                      <a:pt x="2731" y="9775"/>
                    </a:moveTo>
                    <a:lnTo>
                      <a:pt x="2731" y="9775"/>
                    </a:lnTo>
                    <a:cubicBezTo>
                      <a:pt x="2733" y="9775"/>
                      <a:pt x="2735" y="9776"/>
                      <a:pt x="2737" y="9777"/>
                    </a:cubicBezTo>
                    <a:lnTo>
                      <a:pt x="2737" y="9777"/>
                    </a:lnTo>
                    <a:cubicBezTo>
                      <a:pt x="2735" y="9776"/>
                      <a:pt x="2733" y="9776"/>
                      <a:pt x="2731" y="9775"/>
                    </a:cubicBezTo>
                    <a:close/>
                    <a:moveTo>
                      <a:pt x="5683" y="1"/>
                    </a:moveTo>
                    <a:cubicBezTo>
                      <a:pt x="5503" y="1"/>
                      <a:pt x="5335" y="158"/>
                      <a:pt x="5340" y="343"/>
                    </a:cubicBezTo>
                    <a:cubicBezTo>
                      <a:pt x="5397" y="1817"/>
                      <a:pt x="5363" y="3296"/>
                      <a:pt x="5296" y="4765"/>
                    </a:cubicBezTo>
                    <a:cubicBezTo>
                      <a:pt x="5099" y="4590"/>
                      <a:pt x="4882" y="4445"/>
                      <a:pt x="4657" y="4315"/>
                    </a:cubicBezTo>
                    <a:cubicBezTo>
                      <a:pt x="4158" y="4041"/>
                      <a:pt x="3592" y="3901"/>
                      <a:pt x="3027" y="3896"/>
                    </a:cubicBezTo>
                    <a:cubicBezTo>
                      <a:pt x="3018" y="3896"/>
                      <a:pt x="3010" y="3896"/>
                      <a:pt x="3002" y="3896"/>
                    </a:cubicBezTo>
                    <a:cubicBezTo>
                      <a:pt x="2449" y="3896"/>
                      <a:pt x="1898" y="4069"/>
                      <a:pt x="1435" y="4372"/>
                    </a:cubicBezTo>
                    <a:cubicBezTo>
                      <a:pt x="909" y="4714"/>
                      <a:pt x="511" y="5241"/>
                      <a:pt x="275" y="5823"/>
                    </a:cubicBezTo>
                    <a:cubicBezTo>
                      <a:pt x="208" y="5975"/>
                      <a:pt x="157" y="6120"/>
                      <a:pt x="118" y="6283"/>
                    </a:cubicBezTo>
                    <a:cubicBezTo>
                      <a:pt x="79" y="6428"/>
                      <a:pt x="56" y="6580"/>
                      <a:pt x="40" y="6731"/>
                    </a:cubicBezTo>
                    <a:cubicBezTo>
                      <a:pt x="1" y="7028"/>
                      <a:pt x="28" y="7325"/>
                      <a:pt x="79" y="7616"/>
                    </a:cubicBezTo>
                    <a:cubicBezTo>
                      <a:pt x="123" y="7908"/>
                      <a:pt x="236" y="8182"/>
                      <a:pt x="353" y="8446"/>
                    </a:cubicBezTo>
                    <a:cubicBezTo>
                      <a:pt x="493" y="8743"/>
                      <a:pt x="689" y="9007"/>
                      <a:pt x="891" y="9258"/>
                    </a:cubicBezTo>
                    <a:cubicBezTo>
                      <a:pt x="1088" y="9488"/>
                      <a:pt x="1312" y="9690"/>
                      <a:pt x="1553" y="9869"/>
                    </a:cubicBezTo>
                    <a:cubicBezTo>
                      <a:pt x="1822" y="10077"/>
                      <a:pt x="2112" y="10245"/>
                      <a:pt x="2427" y="10385"/>
                    </a:cubicBezTo>
                    <a:cubicBezTo>
                      <a:pt x="2938" y="10607"/>
                      <a:pt x="3493" y="10725"/>
                      <a:pt x="4056" y="10725"/>
                    </a:cubicBezTo>
                    <a:cubicBezTo>
                      <a:pt x="4146" y="10725"/>
                      <a:pt x="4236" y="10722"/>
                      <a:pt x="4326" y="10716"/>
                    </a:cubicBezTo>
                    <a:cubicBezTo>
                      <a:pt x="4512" y="10704"/>
                      <a:pt x="4668" y="10569"/>
                      <a:pt x="4668" y="10373"/>
                    </a:cubicBezTo>
                    <a:cubicBezTo>
                      <a:pt x="4668" y="10204"/>
                      <a:pt x="4521" y="10031"/>
                      <a:pt x="4342" y="10031"/>
                    </a:cubicBezTo>
                    <a:cubicBezTo>
                      <a:pt x="4337" y="10031"/>
                      <a:pt x="4331" y="10031"/>
                      <a:pt x="4326" y="10031"/>
                    </a:cubicBezTo>
                    <a:cubicBezTo>
                      <a:pt x="4234" y="10038"/>
                      <a:pt x="4143" y="10042"/>
                      <a:pt x="4052" y="10042"/>
                    </a:cubicBezTo>
                    <a:cubicBezTo>
                      <a:pt x="3917" y="10042"/>
                      <a:pt x="3783" y="10034"/>
                      <a:pt x="3648" y="10021"/>
                    </a:cubicBezTo>
                    <a:cubicBezTo>
                      <a:pt x="3335" y="9976"/>
                      <a:pt x="3032" y="9891"/>
                      <a:pt x="2740" y="9780"/>
                    </a:cubicBezTo>
                    <a:lnTo>
                      <a:pt x="2740" y="9780"/>
                    </a:lnTo>
                    <a:cubicBezTo>
                      <a:pt x="2746" y="9780"/>
                      <a:pt x="2757" y="9785"/>
                      <a:pt x="2768" y="9790"/>
                    </a:cubicBezTo>
                    <a:lnTo>
                      <a:pt x="2768" y="9790"/>
                    </a:lnTo>
                    <a:cubicBezTo>
                      <a:pt x="2759" y="9786"/>
                      <a:pt x="2750" y="9782"/>
                      <a:pt x="2738" y="9777"/>
                    </a:cubicBezTo>
                    <a:lnTo>
                      <a:pt x="2738" y="9777"/>
                    </a:lnTo>
                    <a:cubicBezTo>
                      <a:pt x="2739" y="9778"/>
                      <a:pt x="2739" y="9779"/>
                      <a:pt x="2740" y="9780"/>
                    </a:cubicBezTo>
                    <a:cubicBezTo>
                      <a:pt x="2739" y="9779"/>
                      <a:pt x="2738" y="9778"/>
                      <a:pt x="2737" y="9777"/>
                    </a:cubicBezTo>
                    <a:lnTo>
                      <a:pt x="2737" y="9777"/>
                    </a:lnTo>
                    <a:cubicBezTo>
                      <a:pt x="2737" y="9777"/>
                      <a:pt x="2737" y="9777"/>
                      <a:pt x="2738" y="9777"/>
                    </a:cubicBezTo>
                    <a:lnTo>
                      <a:pt x="2738" y="9777"/>
                    </a:lnTo>
                    <a:cubicBezTo>
                      <a:pt x="2735" y="9774"/>
                      <a:pt x="2734" y="9774"/>
                      <a:pt x="2730" y="9774"/>
                    </a:cubicBezTo>
                    <a:cubicBezTo>
                      <a:pt x="2730" y="9775"/>
                      <a:pt x="2730" y="9775"/>
                      <a:pt x="2731" y="9775"/>
                    </a:cubicBezTo>
                    <a:lnTo>
                      <a:pt x="2731" y="9775"/>
                    </a:lnTo>
                    <a:cubicBezTo>
                      <a:pt x="2729" y="9774"/>
                      <a:pt x="2726" y="9774"/>
                      <a:pt x="2724" y="9774"/>
                    </a:cubicBezTo>
                    <a:cubicBezTo>
                      <a:pt x="2714" y="9770"/>
                      <a:pt x="2703" y="9765"/>
                      <a:pt x="2693" y="9760"/>
                    </a:cubicBezTo>
                    <a:lnTo>
                      <a:pt x="2693" y="9760"/>
                    </a:lnTo>
                    <a:cubicBezTo>
                      <a:pt x="2705" y="9764"/>
                      <a:pt x="2714" y="9769"/>
                      <a:pt x="2724" y="9774"/>
                    </a:cubicBezTo>
                    <a:lnTo>
                      <a:pt x="2730" y="9774"/>
                    </a:lnTo>
                    <a:cubicBezTo>
                      <a:pt x="2719" y="9769"/>
                      <a:pt x="2706" y="9764"/>
                      <a:pt x="2692" y="9760"/>
                    </a:cubicBezTo>
                    <a:lnTo>
                      <a:pt x="2692" y="9760"/>
                    </a:lnTo>
                    <a:cubicBezTo>
                      <a:pt x="2423" y="9634"/>
                      <a:pt x="2170" y="9486"/>
                      <a:pt x="1933" y="9309"/>
                    </a:cubicBezTo>
                    <a:cubicBezTo>
                      <a:pt x="1704" y="9124"/>
                      <a:pt x="1496" y="8922"/>
                      <a:pt x="1318" y="8699"/>
                    </a:cubicBezTo>
                    <a:cubicBezTo>
                      <a:pt x="1155" y="8485"/>
                      <a:pt x="1020" y="8261"/>
                      <a:pt x="909" y="8014"/>
                    </a:cubicBezTo>
                    <a:cubicBezTo>
                      <a:pt x="829" y="7807"/>
                      <a:pt x="767" y="7600"/>
                      <a:pt x="728" y="7387"/>
                    </a:cubicBezTo>
                    <a:cubicBezTo>
                      <a:pt x="700" y="7152"/>
                      <a:pt x="700" y="6927"/>
                      <a:pt x="728" y="6692"/>
                    </a:cubicBezTo>
                    <a:cubicBezTo>
                      <a:pt x="767" y="6467"/>
                      <a:pt x="829" y="6255"/>
                      <a:pt x="914" y="6048"/>
                    </a:cubicBezTo>
                    <a:cubicBezTo>
                      <a:pt x="1015" y="5834"/>
                      <a:pt x="1127" y="5639"/>
                      <a:pt x="1261" y="5453"/>
                    </a:cubicBezTo>
                    <a:cubicBezTo>
                      <a:pt x="1390" y="5296"/>
                      <a:pt x="1530" y="5156"/>
                      <a:pt x="1682" y="5027"/>
                    </a:cubicBezTo>
                    <a:cubicBezTo>
                      <a:pt x="1833" y="4926"/>
                      <a:pt x="1985" y="4832"/>
                      <a:pt x="2146" y="4758"/>
                    </a:cubicBezTo>
                    <a:cubicBezTo>
                      <a:pt x="2348" y="4680"/>
                      <a:pt x="2549" y="4630"/>
                      <a:pt x="2758" y="4597"/>
                    </a:cubicBezTo>
                    <a:cubicBezTo>
                      <a:pt x="2859" y="4588"/>
                      <a:pt x="2958" y="4583"/>
                      <a:pt x="3057" y="4583"/>
                    </a:cubicBezTo>
                    <a:cubicBezTo>
                      <a:pt x="3156" y="4583"/>
                      <a:pt x="3256" y="4588"/>
                      <a:pt x="3356" y="4597"/>
                    </a:cubicBezTo>
                    <a:cubicBezTo>
                      <a:pt x="3584" y="4633"/>
                      <a:pt x="3799" y="4690"/>
                      <a:pt x="4019" y="4770"/>
                    </a:cubicBezTo>
                    <a:lnTo>
                      <a:pt x="4019" y="4770"/>
                    </a:lnTo>
                    <a:cubicBezTo>
                      <a:pt x="4019" y="4770"/>
                      <a:pt x="4018" y="4770"/>
                      <a:pt x="4018" y="4770"/>
                    </a:cubicBezTo>
                    <a:cubicBezTo>
                      <a:pt x="4022" y="4772"/>
                      <a:pt x="4027" y="4773"/>
                      <a:pt x="4031" y="4775"/>
                    </a:cubicBezTo>
                    <a:lnTo>
                      <a:pt x="4031" y="4775"/>
                    </a:lnTo>
                    <a:cubicBezTo>
                      <a:pt x="4027" y="4773"/>
                      <a:pt x="4023" y="4772"/>
                      <a:pt x="4019" y="4770"/>
                    </a:cubicBezTo>
                    <a:lnTo>
                      <a:pt x="4019" y="4770"/>
                    </a:lnTo>
                    <a:cubicBezTo>
                      <a:pt x="4030" y="4770"/>
                      <a:pt x="4041" y="4776"/>
                      <a:pt x="4052" y="4781"/>
                    </a:cubicBezTo>
                    <a:cubicBezTo>
                      <a:pt x="4045" y="4778"/>
                      <a:pt x="4038" y="4776"/>
                      <a:pt x="4031" y="4775"/>
                    </a:cubicBezTo>
                    <a:lnTo>
                      <a:pt x="4031" y="4775"/>
                    </a:lnTo>
                    <a:cubicBezTo>
                      <a:pt x="4042" y="4778"/>
                      <a:pt x="4052" y="4782"/>
                      <a:pt x="4062" y="4786"/>
                    </a:cubicBezTo>
                    <a:cubicBezTo>
                      <a:pt x="4287" y="4887"/>
                      <a:pt x="4494" y="5011"/>
                      <a:pt x="4696" y="5156"/>
                    </a:cubicBezTo>
                    <a:cubicBezTo>
                      <a:pt x="4898" y="5319"/>
                      <a:pt x="5078" y="5498"/>
                      <a:pt x="5234" y="5699"/>
                    </a:cubicBezTo>
                    <a:cubicBezTo>
                      <a:pt x="5257" y="5728"/>
                      <a:pt x="5280" y="5756"/>
                      <a:pt x="5301" y="5789"/>
                    </a:cubicBezTo>
                    <a:cubicBezTo>
                      <a:pt x="5370" y="5890"/>
                      <a:pt x="5476" y="5957"/>
                      <a:pt x="5598" y="5957"/>
                    </a:cubicBezTo>
                    <a:cubicBezTo>
                      <a:pt x="5626" y="5957"/>
                      <a:pt x="5654" y="5954"/>
                      <a:pt x="5683" y="5947"/>
                    </a:cubicBezTo>
                    <a:cubicBezTo>
                      <a:pt x="5834" y="5901"/>
                      <a:pt x="5929" y="5767"/>
                      <a:pt x="5935" y="5616"/>
                    </a:cubicBezTo>
                    <a:cubicBezTo>
                      <a:pt x="6030" y="3862"/>
                      <a:pt x="6092" y="2102"/>
                      <a:pt x="6025" y="343"/>
                    </a:cubicBezTo>
                    <a:cubicBezTo>
                      <a:pt x="6019" y="158"/>
                      <a:pt x="5873" y="1"/>
                      <a:pt x="5683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gf3ea9f085e_0_1646"/>
              <p:cNvSpPr/>
              <p:nvPr/>
            </p:nvSpPr>
            <p:spPr>
              <a:xfrm>
                <a:off x="3976475" y="1211500"/>
                <a:ext cx="156375" cy="83250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3330" extrusionOk="0">
                    <a:moveTo>
                      <a:pt x="5605" y="0"/>
                    </a:moveTo>
                    <a:cubicBezTo>
                      <a:pt x="4591" y="0"/>
                      <a:pt x="3570" y="253"/>
                      <a:pt x="2634" y="650"/>
                    </a:cubicBezTo>
                    <a:cubicBezTo>
                      <a:pt x="1665" y="1060"/>
                      <a:pt x="751" y="1665"/>
                      <a:pt x="158" y="2556"/>
                    </a:cubicBezTo>
                    <a:cubicBezTo>
                      <a:pt x="0" y="2791"/>
                      <a:pt x="112" y="3122"/>
                      <a:pt x="342" y="3262"/>
                    </a:cubicBezTo>
                    <a:cubicBezTo>
                      <a:pt x="423" y="3308"/>
                      <a:pt x="507" y="3329"/>
                      <a:pt x="590" y="3329"/>
                    </a:cubicBezTo>
                    <a:cubicBezTo>
                      <a:pt x="767" y="3329"/>
                      <a:pt x="936" y="3233"/>
                      <a:pt x="1043" y="3077"/>
                    </a:cubicBezTo>
                    <a:cubicBezTo>
                      <a:pt x="1076" y="3026"/>
                      <a:pt x="1110" y="2977"/>
                      <a:pt x="1144" y="2931"/>
                    </a:cubicBezTo>
                    <a:cubicBezTo>
                      <a:pt x="1340" y="2696"/>
                      <a:pt x="1552" y="2488"/>
                      <a:pt x="1793" y="2297"/>
                    </a:cubicBezTo>
                    <a:cubicBezTo>
                      <a:pt x="2191" y="2002"/>
                      <a:pt x="2634" y="1759"/>
                      <a:pt x="3094" y="1564"/>
                    </a:cubicBezTo>
                    <a:cubicBezTo>
                      <a:pt x="3665" y="1334"/>
                      <a:pt x="4265" y="1172"/>
                      <a:pt x="4876" y="1076"/>
                    </a:cubicBezTo>
                    <a:cubicBezTo>
                      <a:pt x="5126" y="1047"/>
                      <a:pt x="5379" y="1031"/>
                      <a:pt x="5634" y="1031"/>
                    </a:cubicBezTo>
                    <a:cubicBezTo>
                      <a:pt x="5671" y="1031"/>
                      <a:pt x="5708" y="1031"/>
                      <a:pt x="5744" y="1032"/>
                    </a:cubicBezTo>
                    <a:cubicBezTo>
                      <a:pt x="5747" y="1032"/>
                      <a:pt x="5750" y="1032"/>
                      <a:pt x="5753" y="1032"/>
                    </a:cubicBezTo>
                    <a:cubicBezTo>
                      <a:pt x="6029" y="1032"/>
                      <a:pt x="6254" y="788"/>
                      <a:pt x="6254" y="515"/>
                    </a:cubicBezTo>
                    <a:cubicBezTo>
                      <a:pt x="6254" y="230"/>
                      <a:pt x="6024" y="11"/>
                      <a:pt x="5744" y="6"/>
                    </a:cubicBezTo>
                    <a:cubicBezTo>
                      <a:pt x="5700" y="6"/>
                      <a:pt x="5649" y="0"/>
                      <a:pt x="5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gf3ea9f085e_0_1646"/>
              <p:cNvSpPr/>
              <p:nvPr/>
            </p:nvSpPr>
            <p:spPr>
              <a:xfrm>
                <a:off x="4612200" y="1215000"/>
                <a:ext cx="173775" cy="8992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597" extrusionOk="0">
                    <a:moveTo>
                      <a:pt x="512" y="0"/>
                    </a:moveTo>
                    <a:cubicBezTo>
                      <a:pt x="236" y="0"/>
                      <a:pt x="1" y="236"/>
                      <a:pt x="1" y="510"/>
                    </a:cubicBezTo>
                    <a:cubicBezTo>
                      <a:pt x="1" y="791"/>
                      <a:pt x="236" y="1026"/>
                      <a:pt x="517" y="1026"/>
                    </a:cubicBezTo>
                    <a:cubicBezTo>
                      <a:pt x="971" y="1032"/>
                      <a:pt x="1420" y="1060"/>
                      <a:pt x="1868" y="1115"/>
                    </a:cubicBezTo>
                    <a:cubicBezTo>
                      <a:pt x="2512" y="1211"/>
                      <a:pt x="3140" y="1368"/>
                      <a:pt x="3745" y="1609"/>
                    </a:cubicBezTo>
                    <a:cubicBezTo>
                      <a:pt x="4182" y="1800"/>
                      <a:pt x="4596" y="2035"/>
                      <a:pt x="4984" y="2320"/>
                    </a:cubicBezTo>
                    <a:cubicBezTo>
                      <a:pt x="5336" y="2601"/>
                      <a:pt x="5650" y="2920"/>
                      <a:pt x="5931" y="3279"/>
                    </a:cubicBezTo>
                    <a:lnTo>
                      <a:pt x="5851" y="3173"/>
                    </a:lnTo>
                    <a:lnTo>
                      <a:pt x="5851" y="3173"/>
                    </a:lnTo>
                    <a:cubicBezTo>
                      <a:pt x="5897" y="3228"/>
                      <a:pt x="5941" y="3284"/>
                      <a:pt x="5980" y="3346"/>
                    </a:cubicBezTo>
                    <a:cubicBezTo>
                      <a:pt x="6060" y="3458"/>
                      <a:pt x="6148" y="3543"/>
                      <a:pt x="6288" y="3576"/>
                    </a:cubicBezTo>
                    <a:cubicBezTo>
                      <a:pt x="6333" y="3590"/>
                      <a:pt x="6380" y="3597"/>
                      <a:pt x="6427" y="3597"/>
                    </a:cubicBezTo>
                    <a:cubicBezTo>
                      <a:pt x="6516" y="3597"/>
                      <a:pt x="6605" y="3573"/>
                      <a:pt x="6681" y="3525"/>
                    </a:cubicBezTo>
                    <a:cubicBezTo>
                      <a:pt x="6799" y="3463"/>
                      <a:pt x="6883" y="3346"/>
                      <a:pt x="6916" y="3223"/>
                    </a:cubicBezTo>
                    <a:cubicBezTo>
                      <a:pt x="6950" y="3099"/>
                      <a:pt x="6945" y="2931"/>
                      <a:pt x="6867" y="2825"/>
                    </a:cubicBezTo>
                    <a:cubicBezTo>
                      <a:pt x="6513" y="2343"/>
                      <a:pt x="6115" y="1906"/>
                      <a:pt x="5639" y="1541"/>
                    </a:cubicBezTo>
                    <a:cubicBezTo>
                      <a:pt x="5393" y="1350"/>
                      <a:pt x="5134" y="1177"/>
                      <a:pt x="4865" y="1021"/>
                    </a:cubicBezTo>
                    <a:cubicBezTo>
                      <a:pt x="4596" y="864"/>
                      <a:pt x="4317" y="740"/>
                      <a:pt x="4030" y="623"/>
                    </a:cubicBezTo>
                    <a:cubicBezTo>
                      <a:pt x="2926" y="163"/>
                      <a:pt x="1700" y="12"/>
                      <a:pt x="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gf3ea9f085e_0_1646"/>
              <p:cNvSpPr/>
              <p:nvPr/>
            </p:nvSpPr>
            <p:spPr>
              <a:xfrm>
                <a:off x="4249650" y="1795025"/>
                <a:ext cx="1889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1869" extrusionOk="0">
                    <a:moveTo>
                      <a:pt x="6968" y="1"/>
                    </a:moveTo>
                    <a:cubicBezTo>
                      <a:pt x="6898" y="1"/>
                      <a:pt x="6827" y="15"/>
                      <a:pt x="6759" y="45"/>
                    </a:cubicBezTo>
                    <a:cubicBezTo>
                      <a:pt x="6345" y="229"/>
                      <a:pt x="5924" y="386"/>
                      <a:pt x="5492" y="521"/>
                    </a:cubicBezTo>
                    <a:cubicBezTo>
                      <a:pt x="4871" y="700"/>
                      <a:pt x="4226" y="818"/>
                      <a:pt x="3575" y="845"/>
                    </a:cubicBezTo>
                    <a:cubicBezTo>
                      <a:pt x="3545" y="845"/>
                      <a:pt x="3515" y="846"/>
                      <a:pt x="3484" y="846"/>
                    </a:cubicBezTo>
                    <a:cubicBezTo>
                      <a:pt x="3039" y="846"/>
                      <a:pt x="2599" y="799"/>
                      <a:pt x="2158" y="705"/>
                    </a:cubicBezTo>
                    <a:cubicBezTo>
                      <a:pt x="1734" y="597"/>
                      <a:pt x="1327" y="446"/>
                      <a:pt x="935" y="248"/>
                    </a:cubicBezTo>
                    <a:lnTo>
                      <a:pt x="935" y="248"/>
                    </a:lnTo>
                    <a:cubicBezTo>
                      <a:pt x="898" y="228"/>
                      <a:pt x="862" y="207"/>
                      <a:pt x="831" y="185"/>
                    </a:cubicBezTo>
                    <a:cubicBezTo>
                      <a:pt x="730" y="130"/>
                      <a:pt x="637" y="94"/>
                      <a:pt x="528" y="94"/>
                    </a:cubicBezTo>
                    <a:cubicBezTo>
                      <a:pt x="502" y="94"/>
                      <a:pt x="476" y="96"/>
                      <a:pt x="449" y="100"/>
                    </a:cubicBezTo>
                    <a:cubicBezTo>
                      <a:pt x="314" y="123"/>
                      <a:pt x="192" y="195"/>
                      <a:pt x="112" y="307"/>
                    </a:cubicBezTo>
                    <a:cubicBezTo>
                      <a:pt x="34" y="415"/>
                      <a:pt x="1" y="554"/>
                      <a:pt x="24" y="684"/>
                    </a:cubicBezTo>
                    <a:cubicBezTo>
                      <a:pt x="40" y="811"/>
                      <a:pt x="119" y="958"/>
                      <a:pt x="236" y="1025"/>
                    </a:cubicBezTo>
                    <a:cubicBezTo>
                      <a:pt x="758" y="1322"/>
                      <a:pt x="1296" y="1551"/>
                      <a:pt x="1884" y="1692"/>
                    </a:cubicBezTo>
                    <a:cubicBezTo>
                      <a:pt x="2186" y="1759"/>
                      <a:pt x="2489" y="1815"/>
                      <a:pt x="2802" y="1843"/>
                    </a:cubicBezTo>
                    <a:cubicBezTo>
                      <a:pt x="2975" y="1862"/>
                      <a:pt x="3152" y="1869"/>
                      <a:pt x="3330" y="1869"/>
                    </a:cubicBezTo>
                    <a:cubicBezTo>
                      <a:pt x="3463" y="1869"/>
                      <a:pt x="3596" y="1865"/>
                      <a:pt x="3727" y="1860"/>
                    </a:cubicBezTo>
                    <a:cubicBezTo>
                      <a:pt x="4920" y="1827"/>
                      <a:pt x="6097" y="1457"/>
                      <a:pt x="7185" y="979"/>
                    </a:cubicBezTo>
                    <a:cubicBezTo>
                      <a:pt x="7437" y="862"/>
                      <a:pt x="7555" y="554"/>
                      <a:pt x="7437" y="302"/>
                    </a:cubicBezTo>
                    <a:cubicBezTo>
                      <a:pt x="7354" y="112"/>
                      <a:pt x="7165" y="1"/>
                      <a:pt x="6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gf3ea9f085e_0_1646"/>
              <p:cNvSpPr/>
              <p:nvPr/>
            </p:nvSpPr>
            <p:spPr>
              <a:xfrm>
                <a:off x="4768150" y="218067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6" y="6"/>
                    </a:moveTo>
                    <a:lnTo>
                      <a:pt x="1" y="11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gf3ea9f085e_0_1646"/>
              <p:cNvSpPr/>
              <p:nvPr/>
            </p:nvSpPr>
            <p:spPr>
              <a:xfrm>
                <a:off x="3658025" y="417150"/>
                <a:ext cx="1120650" cy="758100"/>
              </a:xfrm>
              <a:custGeom>
                <a:avLst/>
                <a:gdLst/>
                <a:ahLst/>
                <a:cxnLst/>
                <a:rect l="l" t="t" r="r" b="b"/>
                <a:pathLst>
                  <a:path w="44826" h="30324" extrusionOk="0">
                    <a:moveTo>
                      <a:pt x="1896" y="16005"/>
                    </a:moveTo>
                    <a:lnTo>
                      <a:pt x="1896" y="16005"/>
                    </a:lnTo>
                    <a:cubicBezTo>
                      <a:pt x="1899" y="16013"/>
                      <a:pt x="1902" y="16021"/>
                      <a:pt x="1905" y="16029"/>
                    </a:cubicBezTo>
                    <a:lnTo>
                      <a:pt x="1905" y="16029"/>
                    </a:lnTo>
                    <a:cubicBezTo>
                      <a:pt x="1903" y="16020"/>
                      <a:pt x="1899" y="16012"/>
                      <a:pt x="1896" y="16005"/>
                    </a:cubicBezTo>
                    <a:close/>
                    <a:moveTo>
                      <a:pt x="4064" y="20084"/>
                    </a:moveTo>
                    <a:cubicBezTo>
                      <a:pt x="4064" y="20085"/>
                      <a:pt x="4064" y="20086"/>
                      <a:pt x="4065" y="20086"/>
                    </a:cubicBezTo>
                    <a:lnTo>
                      <a:pt x="4065" y="20086"/>
                    </a:lnTo>
                    <a:cubicBezTo>
                      <a:pt x="4064" y="20086"/>
                      <a:pt x="4064" y="20085"/>
                      <a:pt x="4064" y="20084"/>
                    </a:cubicBezTo>
                    <a:close/>
                    <a:moveTo>
                      <a:pt x="41270" y="22197"/>
                    </a:moveTo>
                    <a:lnTo>
                      <a:pt x="41270" y="22197"/>
                    </a:lnTo>
                    <a:cubicBezTo>
                      <a:pt x="41265" y="22203"/>
                      <a:pt x="41259" y="22207"/>
                      <a:pt x="41256" y="22215"/>
                    </a:cubicBezTo>
                    <a:cubicBezTo>
                      <a:pt x="41260" y="22209"/>
                      <a:pt x="41265" y="22203"/>
                      <a:pt x="41270" y="22197"/>
                    </a:cubicBezTo>
                    <a:close/>
                    <a:moveTo>
                      <a:pt x="41228" y="22248"/>
                    </a:moveTo>
                    <a:lnTo>
                      <a:pt x="41222" y="22254"/>
                    </a:lnTo>
                    <a:lnTo>
                      <a:pt x="41226" y="22251"/>
                    </a:lnTo>
                    <a:lnTo>
                      <a:pt x="41226" y="22251"/>
                    </a:lnTo>
                    <a:cubicBezTo>
                      <a:pt x="41226" y="22250"/>
                      <a:pt x="41227" y="22249"/>
                      <a:pt x="41228" y="22248"/>
                    </a:cubicBezTo>
                    <a:close/>
                    <a:moveTo>
                      <a:pt x="9079" y="1"/>
                    </a:moveTo>
                    <a:cubicBezTo>
                      <a:pt x="8978" y="1"/>
                      <a:pt x="8877" y="6"/>
                      <a:pt x="8776" y="6"/>
                    </a:cubicBezTo>
                    <a:cubicBezTo>
                      <a:pt x="7925" y="40"/>
                      <a:pt x="7084" y="213"/>
                      <a:pt x="6277" y="494"/>
                    </a:cubicBezTo>
                    <a:cubicBezTo>
                      <a:pt x="4876" y="976"/>
                      <a:pt x="3577" y="1767"/>
                      <a:pt x="2551" y="2836"/>
                    </a:cubicBezTo>
                    <a:cubicBezTo>
                      <a:pt x="1632" y="3800"/>
                      <a:pt x="976" y="4977"/>
                      <a:pt x="567" y="6238"/>
                    </a:cubicBezTo>
                    <a:cubicBezTo>
                      <a:pt x="147" y="7532"/>
                      <a:pt x="1" y="8911"/>
                      <a:pt x="34" y="10266"/>
                    </a:cubicBezTo>
                    <a:cubicBezTo>
                      <a:pt x="68" y="11691"/>
                      <a:pt x="303" y="13114"/>
                      <a:pt x="685" y="14481"/>
                    </a:cubicBezTo>
                    <a:cubicBezTo>
                      <a:pt x="1089" y="15961"/>
                      <a:pt x="1671" y="17401"/>
                      <a:pt x="2416" y="18746"/>
                    </a:cubicBezTo>
                    <a:cubicBezTo>
                      <a:pt x="4053" y="21716"/>
                      <a:pt x="6529" y="24153"/>
                      <a:pt x="9353" y="26009"/>
                    </a:cubicBezTo>
                    <a:cubicBezTo>
                      <a:pt x="10777" y="26943"/>
                      <a:pt x="12301" y="27723"/>
                      <a:pt x="13871" y="28384"/>
                    </a:cubicBezTo>
                    <a:cubicBezTo>
                      <a:pt x="15255" y="28961"/>
                      <a:pt x="16683" y="29444"/>
                      <a:pt x="18146" y="29774"/>
                    </a:cubicBezTo>
                    <a:cubicBezTo>
                      <a:pt x="19866" y="30154"/>
                      <a:pt x="21624" y="30324"/>
                      <a:pt x="23382" y="30324"/>
                    </a:cubicBezTo>
                    <a:cubicBezTo>
                      <a:pt x="24345" y="30324"/>
                      <a:pt x="25308" y="30273"/>
                      <a:pt x="26265" y="30178"/>
                    </a:cubicBezTo>
                    <a:cubicBezTo>
                      <a:pt x="29063" y="29897"/>
                      <a:pt x="31820" y="29185"/>
                      <a:pt x="34397" y="28053"/>
                    </a:cubicBezTo>
                    <a:cubicBezTo>
                      <a:pt x="36773" y="27011"/>
                      <a:pt x="38998" y="25559"/>
                      <a:pt x="40824" y="23705"/>
                    </a:cubicBezTo>
                    <a:cubicBezTo>
                      <a:pt x="41732" y="22786"/>
                      <a:pt x="42533" y="21755"/>
                      <a:pt x="43201" y="20645"/>
                    </a:cubicBezTo>
                    <a:cubicBezTo>
                      <a:pt x="43878" y="19513"/>
                      <a:pt x="44406" y="18292"/>
                      <a:pt x="44775" y="17019"/>
                    </a:cubicBezTo>
                    <a:cubicBezTo>
                      <a:pt x="44825" y="16840"/>
                      <a:pt x="44731" y="16649"/>
                      <a:pt x="44551" y="16594"/>
                    </a:cubicBezTo>
                    <a:cubicBezTo>
                      <a:pt x="44518" y="16584"/>
                      <a:pt x="44484" y="16579"/>
                      <a:pt x="44451" y="16579"/>
                    </a:cubicBezTo>
                    <a:cubicBezTo>
                      <a:pt x="44307" y="16579"/>
                      <a:pt x="44166" y="16672"/>
                      <a:pt x="44126" y="16818"/>
                    </a:cubicBezTo>
                    <a:cubicBezTo>
                      <a:pt x="43912" y="17552"/>
                      <a:pt x="43643" y="18269"/>
                      <a:pt x="43324" y="18964"/>
                    </a:cubicBezTo>
                    <a:cubicBezTo>
                      <a:pt x="42774" y="20119"/>
                      <a:pt x="42087" y="21197"/>
                      <a:pt x="41278" y="22187"/>
                    </a:cubicBezTo>
                    <a:lnTo>
                      <a:pt x="41278" y="22187"/>
                    </a:lnTo>
                    <a:cubicBezTo>
                      <a:pt x="41278" y="22187"/>
                      <a:pt x="41279" y="22187"/>
                      <a:pt x="41279" y="22186"/>
                    </a:cubicBezTo>
                    <a:lnTo>
                      <a:pt x="41279" y="22186"/>
                    </a:lnTo>
                    <a:cubicBezTo>
                      <a:pt x="41278" y="22187"/>
                      <a:pt x="41278" y="22188"/>
                      <a:pt x="41277" y="22188"/>
                    </a:cubicBezTo>
                    <a:lnTo>
                      <a:pt x="41277" y="22188"/>
                    </a:lnTo>
                    <a:cubicBezTo>
                      <a:pt x="41275" y="22191"/>
                      <a:pt x="41272" y="22194"/>
                      <a:pt x="41270" y="22197"/>
                    </a:cubicBezTo>
                    <a:lnTo>
                      <a:pt x="41270" y="22197"/>
                    </a:lnTo>
                    <a:cubicBezTo>
                      <a:pt x="41271" y="22196"/>
                      <a:pt x="41272" y="22195"/>
                      <a:pt x="41273" y="22194"/>
                    </a:cubicBezTo>
                    <a:lnTo>
                      <a:pt x="41273" y="22194"/>
                    </a:lnTo>
                    <a:cubicBezTo>
                      <a:pt x="41268" y="22201"/>
                      <a:pt x="41261" y="22209"/>
                      <a:pt x="41255" y="22216"/>
                    </a:cubicBezTo>
                    <a:lnTo>
                      <a:pt x="41255" y="22216"/>
                    </a:lnTo>
                    <a:cubicBezTo>
                      <a:pt x="41255" y="22216"/>
                      <a:pt x="41255" y="22215"/>
                      <a:pt x="41256" y="22215"/>
                    </a:cubicBezTo>
                    <a:lnTo>
                      <a:pt x="41256" y="22215"/>
                    </a:lnTo>
                    <a:cubicBezTo>
                      <a:pt x="41245" y="22225"/>
                      <a:pt x="41240" y="22236"/>
                      <a:pt x="41228" y="22248"/>
                    </a:cubicBezTo>
                    <a:lnTo>
                      <a:pt x="41234" y="22243"/>
                    </a:lnTo>
                    <a:lnTo>
                      <a:pt x="41226" y="22251"/>
                    </a:lnTo>
                    <a:lnTo>
                      <a:pt x="41226" y="22251"/>
                    </a:lnTo>
                    <a:cubicBezTo>
                      <a:pt x="40251" y="23404"/>
                      <a:pt x="39126" y="24417"/>
                      <a:pt x="37894" y="25303"/>
                    </a:cubicBezTo>
                    <a:cubicBezTo>
                      <a:pt x="36331" y="26400"/>
                      <a:pt x="34621" y="27280"/>
                      <a:pt x="32829" y="27959"/>
                    </a:cubicBezTo>
                    <a:cubicBezTo>
                      <a:pt x="32855" y="27947"/>
                      <a:pt x="32884" y="27936"/>
                      <a:pt x="32912" y="27925"/>
                    </a:cubicBezTo>
                    <a:lnTo>
                      <a:pt x="32912" y="27925"/>
                    </a:lnTo>
                    <a:cubicBezTo>
                      <a:pt x="30670" y="28766"/>
                      <a:pt x="28323" y="29297"/>
                      <a:pt x="25941" y="29527"/>
                    </a:cubicBezTo>
                    <a:cubicBezTo>
                      <a:pt x="25970" y="29527"/>
                      <a:pt x="26003" y="29522"/>
                      <a:pt x="26030" y="29522"/>
                    </a:cubicBezTo>
                    <a:cubicBezTo>
                      <a:pt x="25177" y="29600"/>
                      <a:pt x="24320" y="29641"/>
                      <a:pt x="23463" y="29641"/>
                    </a:cubicBezTo>
                    <a:cubicBezTo>
                      <a:pt x="22057" y="29641"/>
                      <a:pt x="20651" y="29531"/>
                      <a:pt x="19261" y="29297"/>
                    </a:cubicBezTo>
                    <a:lnTo>
                      <a:pt x="19261" y="29297"/>
                    </a:lnTo>
                    <a:cubicBezTo>
                      <a:pt x="19266" y="29298"/>
                      <a:pt x="19271" y="29299"/>
                      <a:pt x="19276" y="29300"/>
                    </a:cubicBezTo>
                    <a:lnTo>
                      <a:pt x="19276" y="29300"/>
                    </a:lnTo>
                    <a:cubicBezTo>
                      <a:pt x="18362" y="29134"/>
                      <a:pt x="17459" y="28919"/>
                      <a:pt x="16577" y="28642"/>
                    </a:cubicBezTo>
                    <a:cubicBezTo>
                      <a:pt x="15350" y="28261"/>
                      <a:pt x="14156" y="27791"/>
                      <a:pt x="12997" y="27253"/>
                    </a:cubicBezTo>
                    <a:cubicBezTo>
                      <a:pt x="11041" y="26333"/>
                      <a:pt x="9197" y="25190"/>
                      <a:pt x="7532" y="23811"/>
                    </a:cubicBezTo>
                    <a:cubicBezTo>
                      <a:pt x="6238" y="22719"/>
                      <a:pt x="5078" y="21491"/>
                      <a:pt x="4087" y="20118"/>
                    </a:cubicBezTo>
                    <a:lnTo>
                      <a:pt x="4087" y="20118"/>
                    </a:lnTo>
                    <a:lnTo>
                      <a:pt x="4108" y="20152"/>
                    </a:lnTo>
                    <a:cubicBezTo>
                      <a:pt x="4094" y="20133"/>
                      <a:pt x="4079" y="20113"/>
                      <a:pt x="4068" y="20093"/>
                    </a:cubicBezTo>
                    <a:lnTo>
                      <a:pt x="4068" y="20093"/>
                    </a:lnTo>
                    <a:cubicBezTo>
                      <a:pt x="4076" y="20103"/>
                      <a:pt x="4083" y="20110"/>
                      <a:pt x="4086" y="20118"/>
                    </a:cubicBezTo>
                    <a:lnTo>
                      <a:pt x="4086" y="20118"/>
                    </a:lnTo>
                    <a:cubicBezTo>
                      <a:pt x="4081" y="20108"/>
                      <a:pt x="4070" y="20098"/>
                      <a:pt x="4065" y="20086"/>
                    </a:cubicBezTo>
                    <a:lnTo>
                      <a:pt x="4065" y="20086"/>
                    </a:lnTo>
                    <a:cubicBezTo>
                      <a:pt x="4066" y="20089"/>
                      <a:pt x="4067" y="20091"/>
                      <a:pt x="4068" y="20093"/>
                    </a:cubicBezTo>
                    <a:lnTo>
                      <a:pt x="4068" y="20093"/>
                    </a:lnTo>
                    <a:cubicBezTo>
                      <a:pt x="4066" y="20090"/>
                      <a:pt x="4064" y="20087"/>
                      <a:pt x="4062" y="20084"/>
                    </a:cubicBezTo>
                    <a:lnTo>
                      <a:pt x="4062" y="20084"/>
                    </a:lnTo>
                    <a:cubicBezTo>
                      <a:pt x="4062" y="20084"/>
                      <a:pt x="4063" y="20084"/>
                      <a:pt x="4064" y="20084"/>
                    </a:cubicBezTo>
                    <a:lnTo>
                      <a:pt x="4058" y="20079"/>
                    </a:lnTo>
                    <a:lnTo>
                      <a:pt x="4058" y="20079"/>
                    </a:lnTo>
                    <a:cubicBezTo>
                      <a:pt x="4059" y="20081"/>
                      <a:pt x="4060" y="20082"/>
                      <a:pt x="4062" y="20084"/>
                    </a:cubicBezTo>
                    <a:lnTo>
                      <a:pt x="4062" y="20084"/>
                    </a:lnTo>
                    <a:cubicBezTo>
                      <a:pt x="4058" y="20083"/>
                      <a:pt x="4058" y="20079"/>
                      <a:pt x="4058" y="20079"/>
                    </a:cubicBezTo>
                    <a:lnTo>
                      <a:pt x="4058" y="20079"/>
                    </a:lnTo>
                    <a:cubicBezTo>
                      <a:pt x="4058" y="20079"/>
                      <a:pt x="4058" y="20079"/>
                      <a:pt x="4058" y="20079"/>
                    </a:cubicBezTo>
                    <a:cubicBezTo>
                      <a:pt x="3604" y="19435"/>
                      <a:pt x="3189" y="18762"/>
                      <a:pt x="2820" y="18062"/>
                    </a:cubicBezTo>
                    <a:cubicBezTo>
                      <a:pt x="2471" y="17402"/>
                      <a:pt x="2171" y="16721"/>
                      <a:pt x="1905" y="16029"/>
                    </a:cubicBezTo>
                    <a:lnTo>
                      <a:pt x="1905" y="16029"/>
                    </a:lnTo>
                    <a:cubicBezTo>
                      <a:pt x="1906" y="16033"/>
                      <a:pt x="1906" y="16039"/>
                      <a:pt x="1906" y="16044"/>
                    </a:cubicBezTo>
                    <a:cubicBezTo>
                      <a:pt x="1335" y="14515"/>
                      <a:pt x="942" y="12923"/>
                      <a:pt x="779" y="11298"/>
                    </a:cubicBezTo>
                    <a:lnTo>
                      <a:pt x="779" y="11298"/>
                    </a:lnTo>
                    <a:cubicBezTo>
                      <a:pt x="779" y="11326"/>
                      <a:pt x="786" y="11360"/>
                      <a:pt x="786" y="11388"/>
                    </a:cubicBezTo>
                    <a:cubicBezTo>
                      <a:pt x="673" y="10188"/>
                      <a:pt x="685" y="8978"/>
                      <a:pt x="887" y="7790"/>
                    </a:cubicBezTo>
                    <a:cubicBezTo>
                      <a:pt x="1038" y="6966"/>
                      <a:pt x="1278" y="6159"/>
                      <a:pt x="1627" y="5398"/>
                    </a:cubicBezTo>
                    <a:cubicBezTo>
                      <a:pt x="1923" y="4775"/>
                      <a:pt x="2292" y="4193"/>
                      <a:pt x="2730" y="3660"/>
                    </a:cubicBezTo>
                    <a:cubicBezTo>
                      <a:pt x="3150" y="3172"/>
                      <a:pt x="3627" y="2735"/>
                      <a:pt x="4148" y="2349"/>
                    </a:cubicBezTo>
                    <a:cubicBezTo>
                      <a:pt x="4798" y="1889"/>
                      <a:pt x="5504" y="1524"/>
                      <a:pt x="6244" y="1234"/>
                    </a:cubicBezTo>
                    <a:cubicBezTo>
                      <a:pt x="6950" y="970"/>
                      <a:pt x="7679" y="791"/>
                      <a:pt x="8429" y="712"/>
                    </a:cubicBezTo>
                    <a:cubicBezTo>
                      <a:pt x="8637" y="697"/>
                      <a:pt x="8844" y="690"/>
                      <a:pt x="9052" y="690"/>
                    </a:cubicBezTo>
                    <a:cubicBezTo>
                      <a:pt x="9533" y="690"/>
                      <a:pt x="10014" y="730"/>
                      <a:pt x="10491" y="808"/>
                    </a:cubicBezTo>
                    <a:cubicBezTo>
                      <a:pt x="12138" y="1105"/>
                      <a:pt x="13674" y="1822"/>
                      <a:pt x="15193" y="2506"/>
                    </a:cubicBezTo>
                    <a:cubicBezTo>
                      <a:pt x="16005" y="2869"/>
                      <a:pt x="16824" y="3223"/>
                      <a:pt x="17658" y="3520"/>
                    </a:cubicBezTo>
                    <a:cubicBezTo>
                      <a:pt x="18521" y="3818"/>
                      <a:pt x="19406" y="4035"/>
                      <a:pt x="20309" y="4154"/>
                    </a:cubicBezTo>
                    <a:cubicBezTo>
                      <a:pt x="20321" y="4156"/>
                      <a:pt x="20333" y="4156"/>
                      <a:pt x="20345" y="4156"/>
                    </a:cubicBezTo>
                    <a:cubicBezTo>
                      <a:pt x="20515" y="4156"/>
                      <a:pt x="20658" y="3985"/>
                      <a:pt x="20663" y="3823"/>
                    </a:cubicBezTo>
                    <a:cubicBezTo>
                      <a:pt x="20668" y="3738"/>
                      <a:pt x="20634" y="3643"/>
                      <a:pt x="20572" y="3582"/>
                    </a:cubicBezTo>
                    <a:cubicBezTo>
                      <a:pt x="20505" y="3508"/>
                      <a:pt x="20427" y="3481"/>
                      <a:pt x="20337" y="3469"/>
                    </a:cubicBezTo>
                    <a:cubicBezTo>
                      <a:pt x="20180" y="3453"/>
                      <a:pt x="20029" y="3430"/>
                      <a:pt x="19877" y="3402"/>
                    </a:cubicBezTo>
                    <a:cubicBezTo>
                      <a:pt x="19098" y="3257"/>
                      <a:pt x="18343" y="3037"/>
                      <a:pt x="17597" y="2769"/>
                    </a:cubicBezTo>
                    <a:cubicBezTo>
                      <a:pt x="16851" y="2494"/>
                      <a:pt x="16123" y="2175"/>
                      <a:pt x="15400" y="1850"/>
                    </a:cubicBezTo>
                    <a:cubicBezTo>
                      <a:pt x="14000" y="1222"/>
                      <a:pt x="12593" y="567"/>
                      <a:pt x="11080" y="225"/>
                    </a:cubicBezTo>
                    <a:cubicBezTo>
                      <a:pt x="10424" y="79"/>
                      <a:pt x="9751" y="1"/>
                      <a:pt x="9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gf3ea9f085e_0_1646"/>
              <p:cNvSpPr/>
              <p:nvPr/>
            </p:nvSpPr>
            <p:spPr>
              <a:xfrm>
                <a:off x="4628350" y="1029350"/>
                <a:ext cx="360200" cy="143850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5754" extrusionOk="0">
                    <a:moveTo>
                      <a:pt x="914" y="1537"/>
                    </a:moveTo>
                    <a:lnTo>
                      <a:pt x="914" y="1537"/>
                    </a:lnTo>
                    <a:cubicBezTo>
                      <a:pt x="918" y="1548"/>
                      <a:pt x="921" y="1559"/>
                      <a:pt x="925" y="1570"/>
                    </a:cubicBezTo>
                    <a:lnTo>
                      <a:pt x="925" y="1570"/>
                    </a:lnTo>
                    <a:cubicBezTo>
                      <a:pt x="921" y="1559"/>
                      <a:pt x="917" y="1548"/>
                      <a:pt x="914" y="1537"/>
                    </a:cubicBezTo>
                    <a:close/>
                    <a:moveTo>
                      <a:pt x="13471" y="2406"/>
                    </a:moveTo>
                    <a:lnTo>
                      <a:pt x="13471" y="2406"/>
                    </a:lnTo>
                    <a:cubicBezTo>
                      <a:pt x="13470" y="2406"/>
                      <a:pt x="13470" y="2407"/>
                      <a:pt x="13469" y="2407"/>
                    </a:cubicBezTo>
                    <a:lnTo>
                      <a:pt x="13469" y="2407"/>
                    </a:lnTo>
                    <a:cubicBezTo>
                      <a:pt x="13470" y="2407"/>
                      <a:pt x="13470" y="2406"/>
                      <a:pt x="13471" y="2406"/>
                    </a:cubicBezTo>
                    <a:close/>
                    <a:moveTo>
                      <a:pt x="1423" y="2641"/>
                    </a:moveTo>
                    <a:lnTo>
                      <a:pt x="1423" y="2641"/>
                    </a:lnTo>
                    <a:cubicBezTo>
                      <a:pt x="1429" y="2649"/>
                      <a:pt x="1434" y="2657"/>
                      <a:pt x="1439" y="2665"/>
                    </a:cubicBezTo>
                    <a:lnTo>
                      <a:pt x="1439" y="2665"/>
                    </a:lnTo>
                    <a:cubicBezTo>
                      <a:pt x="1434" y="2657"/>
                      <a:pt x="1429" y="2649"/>
                      <a:pt x="1423" y="2641"/>
                    </a:cubicBezTo>
                    <a:close/>
                    <a:moveTo>
                      <a:pt x="2186" y="3554"/>
                    </a:moveTo>
                    <a:lnTo>
                      <a:pt x="2186" y="3554"/>
                    </a:lnTo>
                    <a:cubicBezTo>
                      <a:pt x="2190" y="3554"/>
                      <a:pt x="2191" y="3558"/>
                      <a:pt x="2191" y="3559"/>
                    </a:cubicBezTo>
                    <a:lnTo>
                      <a:pt x="2191" y="3559"/>
                    </a:lnTo>
                    <a:cubicBezTo>
                      <a:pt x="2189" y="3558"/>
                      <a:pt x="2188" y="3556"/>
                      <a:pt x="2186" y="3554"/>
                    </a:cubicBezTo>
                    <a:close/>
                    <a:moveTo>
                      <a:pt x="2192" y="3560"/>
                    </a:moveTo>
                    <a:cubicBezTo>
                      <a:pt x="2196" y="3563"/>
                      <a:pt x="2199" y="3566"/>
                      <a:pt x="2203" y="3569"/>
                    </a:cubicBezTo>
                    <a:lnTo>
                      <a:pt x="2203" y="3569"/>
                    </a:lnTo>
                    <a:cubicBezTo>
                      <a:pt x="2199" y="3565"/>
                      <a:pt x="2196" y="3562"/>
                      <a:pt x="2192" y="3560"/>
                    </a:cubicBezTo>
                    <a:close/>
                    <a:moveTo>
                      <a:pt x="3289" y="4317"/>
                    </a:moveTo>
                    <a:cubicBezTo>
                      <a:pt x="3292" y="4318"/>
                      <a:pt x="3294" y="4319"/>
                      <a:pt x="3296" y="4320"/>
                    </a:cubicBezTo>
                    <a:lnTo>
                      <a:pt x="3296" y="4320"/>
                    </a:lnTo>
                    <a:cubicBezTo>
                      <a:pt x="3294" y="4319"/>
                      <a:pt x="3291" y="4318"/>
                      <a:pt x="3289" y="4317"/>
                    </a:cubicBezTo>
                    <a:close/>
                    <a:moveTo>
                      <a:pt x="7235" y="5062"/>
                    </a:moveTo>
                    <a:cubicBezTo>
                      <a:pt x="7224" y="5062"/>
                      <a:pt x="7214" y="5062"/>
                      <a:pt x="7204" y="5063"/>
                    </a:cubicBezTo>
                    <a:lnTo>
                      <a:pt x="7204" y="5063"/>
                    </a:lnTo>
                    <a:cubicBezTo>
                      <a:pt x="7214" y="5063"/>
                      <a:pt x="7224" y="5062"/>
                      <a:pt x="7234" y="5062"/>
                    </a:cubicBezTo>
                    <a:lnTo>
                      <a:pt x="7234" y="5062"/>
                    </a:lnTo>
                    <a:cubicBezTo>
                      <a:pt x="7234" y="5062"/>
                      <a:pt x="7234" y="5062"/>
                      <a:pt x="7235" y="5062"/>
                    </a:cubicBezTo>
                    <a:close/>
                    <a:moveTo>
                      <a:pt x="337" y="1"/>
                    </a:moveTo>
                    <a:cubicBezTo>
                      <a:pt x="319" y="1"/>
                      <a:pt x="296" y="1"/>
                      <a:pt x="280" y="8"/>
                    </a:cubicBezTo>
                    <a:cubicBezTo>
                      <a:pt x="195" y="18"/>
                      <a:pt x="117" y="75"/>
                      <a:pt x="61" y="142"/>
                    </a:cubicBezTo>
                    <a:cubicBezTo>
                      <a:pt x="6" y="226"/>
                      <a:pt x="0" y="310"/>
                      <a:pt x="6" y="404"/>
                    </a:cubicBezTo>
                    <a:cubicBezTo>
                      <a:pt x="61" y="1004"/>
                      <a:pt x="190" y="1588"/>
                      <a:pt x="409" y="2147"/>
                    </a:cubicBezTo>
                    <a:cubicBezTo>
                      <a:pt x="606" y="2646"/>
                      <a:pt x="891" y="3117"/>
                      <a:pt x="1227" y="3538"/>
                    </a:cubicBezTo>
                    <a:cubicBezTo>
                      <a:pt x="1894" y="4356"/>
                      <a:pt x="2825" y="4927"/>
                      <a:pt x="3811" y="5280"/>
                    </a:cubicBezTo>
                    <a:cubicBezTo>
                      <a:pt x="4326" y="5465"/>
                      <a:pt x="4869" y="5589"/>
                      <a:pt x="5419" y="5667"/>
                    </a:cubicBezTo>
                    <a:cubicBezTo>
                      <a:pt x="5838" y="5726"/>
                      <a:pt x="6264" y="5753"/>
                      <a:pt x="6692" y="5753"/>
                    </a:cubicBezTo>
                    <a:cubicBezTo>
                      <a:pt x="6829" y="5753"/>
                      <a:pt x="6968" y="5751"/>
                      <a:pt x="7106" y="5745"/>
                    </a:cubicBezTo>
                    <a:cubicBezTo>
                      <a:pt x="8277" y="5706"/>
                      <a:pt x="9431" y="5471"/>
                      <a:pt x="10535" y="5078"/>
                    </a:cubicBezTo>
                    <a:cubicBezTo>
                      <a:pt x="11976" y="4557"/>
                      <a:pt x="13331" y="3699"/>
                      <a:pt x="14290" y="2489"/>
                    </a:cubicBezTo>
                    <a:cubicBezTo>
                      <a:pt x="14407" y="2344"/>
                      <a:pt x="14351" y="2114"/>
                      <a:pt x="14205" y="2013"/>
                    </a:cubicBezTo>
                    <a:cubicBezTo>
                      <a:pt x="14146" y="1970"/>
                      <a:pt x="14079" y="1951"/>
                      <a:pt x="14014" y="1951"/>
                    </a:cubicBezTo>
                    <a:cubicBezTo>
                      <a:pt x="13907" y="1951"/>
                      <a:pt x="13802" y="2003"/>
                      <a:pt x="13729" y="2098"/>
                    </a:cubicBezTo>
                    <a:cubicBezTo>
                      <a:pt x="13639" y="2207"/>
                      <a:pt x="13545" y="2322"/>
                      <a:pt x="13445" y="2434"/>
                    </a:cubicBezTo>
                    <a:lnTo>
                      <a:pt x="13445" y="2434"/>
                    </a:lnTo>
                    <a:cubicBezTo>
                      <a:pt x="13026" y="2875"/>
                      <a:pt x="12547" y="3258"/>
                      <a:pt x="12037" y="3588"/>
                    </a:cubicBezTo>
                    <a:lnTo>
                      <a:pt x="12110" y="3543"/>
                    </a:lnTo>
                    <a:lnTo>
                      <a:pt x="12110" y="3543"/>
                    </a:lnTo>
                    <a:cubicBezTo>
                      <a:pt x="11432" y="3975"/>
                      <a:pt x="10698" y="4311"/>
                      <a:pt x="9930" y="4563"/>
                    </a:cubicBezTo>
                    <a:cubicBezTo>
                      <a:pt x="9052" y="4840"/>
                      <a:pt x="8154" y="5006"/>
                      <a:pt x="7235" y="5062"/>
                    </a:cubicBezTo>
                    <a:lnTo>
                      <a:pt x="7235" y="5062"/>
                    </a:lnTo>
                    <a:cubicBezTo>
                      <a:pt x="7235" y="5062"/>
                      <a:pt x="7235" y="5062"/>
                      <a:pt x="7235" y="5062"/>
                    </a:cubicBezTo>
                    <a:cubicBezTo>
                      <a:pt x="7234" y="5062"/>
                      <a:pt x="7234" y="5062"/>
                      <a:pt x="7234" y="5062"/>
                    </a:cubicBezTo>
                    <a:lnTo>
                      <a:pt x="7234" y="5062"/>
                    </a:lnTo>
                    <a:cubicBezTo>
                      <a:pt x="7217" y="5063"/>
                      <a:pt x="7201" y="5064"/>
                      <a:pt x="7184" y="5065"/>
                    </a:cubicBezTo>
                    <a:lnTo>
                      <a:pt x="7184" y="5065"/>
                    </a:lnTo>
                    <a:cubicBezTo>
                      <a:pt x="7191" y="5064"/>
                      <a:pt x="7197" y="5064"/>
                      <a:pt x="7204" y="5063"/>
                    </a:cubicBezTo>
                    <a:lnTo>
                      <a:pt x="7204" y="5063"/>
                    </a:lnTo>
                    <a:cubicBezTo>
                      <a:pt x="7063" y="5069"/>
                      <a:pt x="6922" y="5072"/>
                      <a:pt x="6781" y="5072"/>
                    </a:cubicBezTo>
                    <a:cubicBezTo>
                      <a:pt x="6148" y="5072"/>
                      <a:pt x="5518" y="5013"/>
                      <a:pt x="4903" y="4883"/>
                    </a:cubicBezTo>
                    <a:cubicBezTo>
                      <a:pt x="4350" y="4762"/>
                      <a:pt x="3816" y="4576"/>
                      <a:pt x="3310" y="4327"/>
                    </a:cubicBezTo>
                    <a:lnTo>
                      <a:pt x="3310" y="4327"/>
                    </a:lnTo>
                    <a:cubicBezTo>
                      <a:pt x="3307" y="4327"/>
                      <a:pt x="3302" y="4324"/>
                      <a:pt x="3296" y="4320"/>
                    </a:cubicBezTo>
                    <a:lnTo>
                      <a:pt x="3296" y="4320"/>
                    </a:lnTo>
                    <a:cubicBezTo>
                      <a:pt x="3301" y="4323"/>
                      <a:pt x="3305" y="4325"/>
                      <a:pt x="3310" y="4327"/>
                    </a:cubicBezTo>
                    <a:lnTo>
                      <a:pt x="3310" y="4327"/>
                    </a:lnTo>
                    <a:cubicBezTo>
                      <a:pt x="3311" y="4327"/>
                      <a:pt x="3311" y="4328"/>
                      <a:pt x="3312" y="4328"/>
                    </a:cubicBezTo>
                    <a:cubicBezTo>
                      <a:pt x="3306" y="4322"/>
                      <a:pt x="3301" y="4322"/>
                      <a:pt x="3289" y="4317"/>
                    </a:cubicBezTo>
                    <a:lnTo>
                      <a:pt x="3289" y="4317"/>
                    </a:lnTo>
                    <a:cubicBezTo>
                      <a:pt x="3289" y="4317"/>
                      <a:pt x="3289" y="4317"/>
                      <a:pt x="3289" y="4317"/>
                    </a:cubicBezTo>
                    <a:lnTo>
                      <a:pt x="3289" y="4317"/>
                    </a:lnTo>
                    <a:cubicBezTo>
                      <a:pt x="3289" y="4317"/>
                      <a:pt x="3289" y="4317"/>
                      <a:pt x="3289" y="4317"/>
                    </a:cubicBezTo>
                    <a:lnTo>
                      <a:pt x="3289" y="4317"/>
                    </a:lnTo>
                    <a:cubicBezTo>
                      <a:pt x="3289" y="4317"/>
                      <a:pt x="3289" y="4317"/>
                      <a:pt x="3289" y="4317"/>
                    </a:cubicBezTo>
                    <a:lnTo>
                      <a:pt x="3289" y="4317"/>
                    </a:lnTo>
                    <a:cubicBezTo>
                      <a:pt x="3285" y="4315"/>
                      <a:pt x="3282" y="4313"/>
                      <a:pt x="3278" y="4311"/>
                    </a:cubicBezTo>
                    <a:cubicBezTo>
                      <a:pt x="2893" y="4107"/>
                      <a:pt x="2537" y="3862"/>
                      <a:pt x="2212" y="3578"/>
                    </a:cubicBezTo>
                    <a:lnTo>
                      <a:pt x="2212" y="3578"/>
                    </a:lnTo>
                    <a:cubicBezTo>
                      <a:pt x="2214" y="3579"/>
                      <a:pt x="2217" y="3581"/>
                      <a:pt x="2220" y="3582"/>
                    </a:cubicBezTo>
                    <a:cubicBezTo>
                      <a:pt x="2214" y="3577"/>
                      <a:pt x="2208" y="3573"/>
                      <a:pt x="2203" y="3569"/>
                    </a:cubicBezTo>
                    <a:lnTo>
                      <a:pt x="2203" y="3569"/>
                    </a:lnTo>
                    <a:cubicBezTo>
                      <a:pt x="2205" y="3571"/>
                      <a:pt x="2207" y="3573"/>
                      <a:pt x="2209" y="3575"/>
                    </a:cubicBezTo>
                    <a:lnTo>
                      <a:pt x="2209" y="3575"/>
                    </a:lnTo>
                    <a:cubicBezTo>
                      <a:pt x="2203" y="3570"/>
                      <a:pt x="2197" y="3565"/>
                      <a:pt x="2191" y="3560"/>
                    </a:cubicBezTo>
                    <a:lnTo>
                      <a:pt x="2191" y="3560"/>
                    </a:lnTo>
                    <a:cubicBezTo>
                      <a:pt x="2192" y="3560"/>
                      <a:pt x="2192" y="3560"/>
                      <a:pt x="2192" y="3560"/>
                    </a:cubicBezTo>
                    <a:lnTo>
                      <a:pt x="2192" y="3560"/>
                    </a:lnTo>
                    <a:cubicBezTo>
                      <a:pt x="2192" y="3560"/>
                      <a:pt x="2192" y="3559"/>
                      <a:pt x="2191" y="3559"/>
                    </a:cubicBezTo>
                    <a:lnTo>
                      <a:pt x="2191" y="3559"/>
                    </a:lnTo>
                    <a:cubicBezTo>
                      <a:pt x="2191" y="3554"/>
                      <a:pt x="2186" y="3554"/>
                      <a:pt x="2186" y="3549"/>
                    </a:cubicBezTo>
                    <a:lnTo>
                      <a:pt x="2186" y="3554"/>
                    </a:lnTo>
                    <a:cubicBezTo>
                      <a:pt x="2174" y="3543"/>
                      <a:pt x="2163" y="3538"/>
                      <a:pt x="2152" y="3526"/>
                    </a:cubicBezTo>
                    <a:lnTo>
                      <a:pt x="2152" y="3526"/>
                    </a:lnTo>
                    <a:cubicBezTo>
                      <a:pt x="2163" y="3531"/>
                      <a:pt x="2174" y="3543"/>
                      <a:pt x="2186" y="3549"/>
                    </a:cubicBezTo>
                    <a:cubicBezTo>
                      <a:pt x="1901" y="3281"/>
                      <a:pt x="1653" y="2986"/>
                      <a:pt x="1439" y="2665"/>
                    </a:cubicBezTo>
                    <a:lnTo>
                      <a:pt x="1439" y="2665"/>
                    </a:lnTo>
                    <a:cubicBezTo>
                      <a:pt x="1448" y="2680"/>
                      <a:pt x="1457" y="2695"/>
                      <a:pt x="1468" y="2714"/>
                    </a:cubicBezTo>
                    <a:cubicBezTo>
                      <a:pt x="1248" y="2369"/>
                      <a:pt x="1073" y="2004"/>
                      <a:pt x="941" y="1620"/>
                    </a:cubicBezTo>
                    <a:lnTo>
                      <a:pt x="941" y="1620"/>
                    </a:lnTo>
                    <a:cubicBezTo>
                      <a:pt x="807" y="1183"/>
                      <a:pt x="723" y="735"/>
                      <a:pt x="684" y="277"/>
                    </a:cubicBezTo>
                    <a:cubicBezTo>
                      <a:pt x="666" y="114"/>
                      <a:pt x="493" y="1"/>
                      <a:pt x="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gf3ea9f085e_0_1646"/>
              <p:cNvSpPr/>
              <p:nvPr/>
            </p:nvSpPr>
            <p:spPr>
              <a:xfrm>
                <a:off x="4966800" y="1079125"/>
                <a:ext cx="361475" cy="347550"/>
              </a:xfrm>
              <a:custGeom>
                <a:avLst/>
                <a:gdLst/>
                <a:ahLst/>
                <a:cxnLst/>
                <a:rect l="l" t="t" r="r" b="b"/>
                <a:pathLst>
                  <a:path w="14459" h="13902" extrusionOk="0">
                    <a:moveTo>
                      <a:pt x="9772" y="12940"/>
                    </a:moveTo>
                    <a:cubicBezTo>
                      <a:pt x="9771" y="12940"/>
                      <a:pt x="9771" y="12940"/>
                      <a:pt x="9770" y="12940"/>
                    </a:cubicBezTo>
                    <a:lnTo>
                      <a:pt x="9770" y="12940"/>
                    </a:lnTo>
                    <a:cubicBezTo>
                      <a:pt x="9771" y="12940"/>
                      <a:pt x="9771" y="12940"/>
                      <a:pt x="9772" y="12940"/>
                    </a:cubicBezTo>
                    <a:close/>
                    <a:moveTo>
                      <a:pt x="8266" y="13220"/>
                    </a:moveTo>
                    <a:cubicBezTo>
                      <a:pt x="8263" y="13220"/>
                      <a:pt x="8260" y="13220"/>
                      <a:pt x="8257" y="13220"/>
                    </a:cubicBezTo>
                    <a:lnTo>
                      <a:pt x="8257" y="13220"/>
                    </a:lnTo>
                    <a:cubicBezTo>
                      <a:pt x="8260" y="13220"/>
                      <a:pt x="8263" y="13220"/>
                      <a:pt x="8266" y="13220"/>
                    </a:cubicBezTo>
                    <a:close/>
                    <a:moveTo>
                      <a:pt x="449" y="0"/>
                    </a:moveTo>
                    <a:cubicBezTo>
                      <a:pt x="275" y="0"/>
                      <a:pt x="113" y="135"/>
                      <a:pt x="101" y="314"/>
                    </a:cubicBezTo>
                    <a:cubicBezTo>
                      <a:pt x="0" y="1961"/>
                      <a:pt x="6" y="3620"/>
                      <a:pt x="207" y="5256"/>
                    </a:cubicBezTo>
                    <a:cubicBezTo>
                      <a:pt x="409" y="6898"/>
                      <a:pt x="841" y="8546"/>
                      <a:pt x="1671" y="9986"/>
                    </a:cubicBezTo>
                    <a:cubicBezTo>
                      <a:pt x="1862" y="10316"/>
                      <a:pt x="2080" y="10636"/>
                      <a:pt x="2315" y="10939"/>
                    </a:cubicBezTo>
                    <a:cubicBezTo>
                      <a:pt x="2584" y="11286"/>
                      <a:pt x="2892" y="11606"/>
                      <a:pt x="3212" y="11903"/>
                    </a:cubicBezTo>
                    <a:cubicBezTo>
                      <a:pt x="3509" y="12172"/>
                      <a:pt x="3817" y="12423"/>
                      <a:pt x="4148" y="12653"/>
                    </a:cubicBezTo>
                    <a:cubicBezTo>
                      <a:pt x="4484" y="12889"/>
                      <a:pt x="4842" y="13085"/>
                      <a:pt x="5206" y="13264"/>
                    </a:cubicBezTo>
                    <a:cubicBezTo>
                      <a:pt x="6077" y="13688"/>
                      <a:pt x="7038" y="13901"/>
                      <a:pt x="8002" y="13901"/>
                    </a:cubicBezTo>
                    <a:cubicBezTo>
                      <a:pt x="8477" y="13901"/>
                      <a:pt x="8954" y="13849"/>
                      <a:pt x="9420" y="13745"/>
                    </a:cubicBezTo>
                    <a:cubicBezTo>
                      <a:pt x="10429" y="13522"/>
                      <a:pt x="11365" y="13034"/>
                      <a:pt x="12177" y="12401"/>
                    </a:cubicBezTo>
                    <a:cubicBezTo>
                      <a:pt x="12609" y="12064"/>
                      <a:pt x="12996" y="11673"/>
                      <a:pt x="13354" y="11257"/>
                    </a:cubicBezTo>
                    <a:cubicBezTo>
                      <a:pt x="13752" y="10787"/>
                      <a:pt x="14094" y="10266"/>
                      <a:pt x="14385" y="9723"/>
                    </a:cubicBezTo>
                    <a:cubicBezTo>
                      <a:pt x="14430" y="9643"/>
                      <a:pt x="14458" y="9565"/>
                      <a:pt x="14442" y="9465"/>
                    </a:cubicBezTo>
                    <a:cubicBezTo>
                      <a:pt x="14424" y="9381"/>
                      <a:pt x="14375" y="9302"/>
                      <a:pt x="14302" y="9252"/>
                    </a:cubicBezTo>
                    <a:cubicBezTo>
                      <a:pt x="14242" y="9206"/>
                      <a:pt x="14169" y="9187"/>
                      <a:pt x="14096" y="9187"/>
                    </a:cubicBezTo>
                    <a:cubicBezTo>
                      <a:pt x="14078" y="9187"/>
                      <a:pt x="14061" y="9188"/>
                      <a:pt x="14044" y="9190"/>
                    </a:cubicBezTo>
                    <a:cubicBezTo>
                      <a:pt x="13966" y="9206"/>
                      <a:pt x="13865" y="9257"/>
                      <a:pt x="13825" y="9330"/>
                    </a:cubicBezTo>
                    <a:cubicBezTo>
                      <a:pt x="13483" y="9969"/>
                      <a:pt x="13069" y="10563"/>
                      <a:pt x="12587" y="11096"/>
                    </a:cubicBezTo>
                    <a:cubicBezTo>
                      <a:pt x="12593" y="11089"/>
                      <a:pt x="12598" y="11084"/>
                      <a:pt x="12603" y="11073"/>
                    </a:cubicBezTo>
                    <a:lnTo>
                      <a:pt x="12603" y="11073"/>
                    </a:lnTo>
                    <a:cubicBezTo>
                      <a:pt x="12189" y="11521"/>
                      <a:pt x="11724" y="11919"/>
                      <a:pt x="11214" y="12255"/>
                    </a:cubicBezTo>
                    <a:cubicBezTo>
                      <a:pt x="10758" y="12538"/>
                      <a:pt x="10280" y="12768"/>
                      <a:pt x="9772" y="12940"/>
                    </a:cubicBezTo>
                    <a:lnTo>
                      <a:pt x="9772" y="12940"/>
                    </a:lnTo>
                    <a:cubicBezTo>
                      <a:pt x="9774" y="12939"/>
                      <a:pt x="9776" y="12938"/>
                      <a:pt x="9779" y="12938"/>
                    </a:cubicBezTo>
                    <a:lnTo>
                      <a:pt x="9779" y="12938"/>
                    </a:lnTo>
                    <a:cubicBezTo>
                      <a:pt x="9768" y="12945"/>
                      <a:pt x="9763" y="12945"/>
                      <a:pt x="9756" y="12945"/>
                    </a:cubicBezTo>
                    <a:cubicBezTo>
                      <a:pt x="9761" y="12945"/>
                      <a:pt x="9765" y="12942"/>
                      <a:pt x="9770" y="12940"/>
                    </a:cubicBezTo>
                    <a:lnTo>
                      <a:pt x="9770" y="12940"/>
                    </a:lnTo>
                    <a:cubicBezTo>
                      <a:pt x="9754" y="12945"/>
                      <a:pt x="9739" y="12951"/>
                      <a:pt x="9723" y="12956"/>
                    </a:cubicBezTo>
                    <a:cubicBezTo>
                      <a:pt x="9259" y="13096"/>
                      <a:pt x="8781" y="13186"/>
                      <a:pt x="8294" y="13220"/>
                    </a:cubicBezTo>
                    <a:lnTo>
                      <a:pt x="8289" y="13220"/>
                    </a:lnTo>
                    <a:cubicBezTo>
                      <a:pt x="8282" y="13220"/>
                      <a:pt x="8274" y="13220"/>
                      <a:pt x="8266" y="13220"/>
                    </a:cubicBezTo>
                    <a:lnTo>
                      <a:pt x="8266" y="13220"/>
                    </a:lnTo>
                    <a:cubicBezTo>
                      <a:pt x="8268" y="13220"/>
                      <a:pt x="8270" y="13220"/>
                      <a:pt x="8271" y="13220"/>
                    </a:cubicBezTo>
                    <a:cubicBezTo>
                      <a:pt x="8263" y="13220"/>
                      <a:pt x="8252" y="13220"/>
                      <a:pt x="8240" y="13220"/>
                    </a:cubicBezTo>
                    <a:lnTo>
                      <a:pt x="8240" y="13220"/>
                    </a:lnTo>
                    <a:cubicBezTo>
                      <a:pt x="8246" y="13220"/>
                      <a:pt x="8251" y="13220"/>
                      <a:pt x="8257" y="13220"/>
                    </a:cubicBezTo>
                    <a:lnTo>
                      <a:pt x="8257" y="13220"/>
                    </a:lnTo>
                    <a:cubicBezTo>
                      <a:pt x="8242" y="13221"/>
                      <a:pt x="8226" y="13222"/>
                      <a:pt x="8210" y="13225"/>
                    </a:cubicBezTo>
                    <a:cubicBezTo>
                      <a:pt x="8220" y="13223"/>
                      <a:pt x="8230" y="13221"/>
                      <a:pt x="8240" y="13220"/>
                    </a:cubicBezTo>
                    <a:lnTo>
                      <a:pt x="8240" y="13220"/>
                    </a:lnTo>
                    <a:cubicBezTo>
                      <a:pt x="8186" y="13222"/>
                      <a:pt x="8132" y="13223"/>
                      <a:pt x="8078" y="13223"/>
                    </a:cubicBezTo>
                    <a:cubicBezTo>
                      <a:pt x="7618" y="13223"/>
                      <a:pt x="7161" y="13172"/>
                      <a:pt x="6709" y="13073"/>
                    </a:cubicBezTo>
                    <a:cubicBezTo>
                      <a:pt x="6182" y="12945"/>
                      <a:pt x="5677" y="12749"/>
                      <a:pt x="5201" y="12496"/>
                    </a:cubicBezTo>
                    <a:lnTo>
                      <a:pt x="5201" y="12496"/>
                    </a:lnTo>
                    <a:cubicBezTo>
                      <a:pt x="5203" y="12498"/>
                      <a:pt x="5206" y="12501"/>
                      <a:pt x="5208" y="12503"/>
                    </a:cubicBezTo>
                    <a:lnTo>
                      <a:pt x="5208" y="12503"/>
                    </a:lnTo>
                    <a:cubicBezTo>
                      <a:pt x="4663" y="12207"/>
                      <a:pt x="4162" y="11844"/>
                      <a:pt x="3704" y="11425"/>
                    </a:cubicBezTo>
                    <a:cubicBezTo>
                      <a:pt x="3463" y="11202"/>
                      <a:pt x="3233" y="10972"/>
                      <a:pt x="3021" y="10719"/>
                    </a:cubicBezTo>
                    <a:cubicBezTo>
                      <a:pt x="2830" y="10501"/>
                      <a:pt x="2656" y="10261"/>
                      <a:pt x="2494" y="10020"/>
                    </a:cubicBezTo>
                    <a:cubicBezTo>
                      <a:pt x="2063" y="9353"/>
                      <a:pt x="1732" y="8633"/>
                      <a:pt x="1478" y="7886"/>
                    </a:cubicBezTo>
                    <a:lnTo>
                      <a:pt x="1478" y="7886"/>
                    </a:lnTo>
                    <a:lnTo>
                      <a:pt x="1478" y="7888"/>
                    </a:lnTo>
                    <a:lnTo>
                      <a:pt x="1478" y="7888"/>
                    </a:lnTo>
                    <a:cubicBezTo>
                      <a:pt x="1478" y="7887"/>
                      <a:pt x="1477" y="7885"/>
                      <a:pt x="1477" y="7884"/>
                    </a:cubicBezTo>
                    <a:lnTo>
                      <a:pt x="1477" y="7884"/>
                    </a:lnTo>
                    <a:cubicBezTo>
                      <a:pt x="1477" y="7885"/>
                      <a:pt x="1478" y="7886"/>
                      <a:pt x="1478" y="7886"/>
                    </a:cubicBezTo>
                    <a:lnTo>
                      <a:pt x="1478" y="7886"/>
                    </a:lnTo>
                    <a:lnTo>
                      <a:pt x="1474" y="7868"/>
                    </a:lnTo>
                    <a:lnTo>
                      <a:pt x="1474" y="7868"/>
                    </a:lnTo>
                    <a:cubicBezTo>
                      <a:pt x="1474" y="7874"/>
                      <a:pt x="1476" y="7879"/>
                      <a:pt x="1477" y="7884"/>
                    </a:cubicBezTo>
                    <a:lnTo>
                      <a:pt x="1477" y="7884"/>
                    </a:lnTo>
                    <a:cubicBezTo>
                      <a:pt x="1471" y="7865"/>
                      <a:pt x="1464" y="7846"/>
                      <a:pt x="1458" y="7828"/>
                    </a:cubicBezTo>
                    <a:cubicBezTo>
                      <a:pt x="1014" y="6433"/>
                      <a:pt x="813" y="4970"/>
                      <a:pt x="745" y="3508"/>
                    </a:cubicBezTo>
                    <a:lnTo>
                      <a:pt x="745" y="3598"/>
                    </a:lnTo>
                    <a:cubicBezTo>
                      <a:pt x="701" y="2522"/>
                      <a:pt x="718" y="1446"/>
                      <a:pt x="786" y="370"/>
                    </a:cubicBezTo>
                    <a:cubicBezTo>
                      <a:pt x="796" y="185"/>
                      <a:pt x="662" y="17"/>
                      <a:pt x="4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gf3ea9f085e_0_1646"/>
              <p:cNvSpPr/>
              <p:nvPr/>
            </p:nvSpPr>
            <p:spPr>
              <a:xfrm>
                <a:off x="5173025" y="1404950"/>
                <a:ext cx="178375" cy="23042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9217" extrusionOk="0">
                    <a:moveTo>
                      <a:pt x="1440" y="1"/>
                    </a:moveTo>
                    <a:cubicBezTo>
                      <a:pt x="1300" y="1"/>
                      <a:pt x="1160" y="86"/>
                      <a:pt x="1121" y="220"/>
                    </a:cubicBezTo>
                    <a:cubicBezTo>
                      <a:pt x="785" y="1262"/>
                      <a:pt x="499" y="2310"/>
                      <a:pt x="286" y="3381"/>
                    </a:cubicBezTo>
                    <a:cubicBezTo>
                      <a:pt x="162" y="4025"/>
                      <a:pt x="74" y="4675"/>
                      <a:pt x="35" y="5325"/>
                    </a:cubicBezTo>
                    <a:cubicBezTo>
                      <a:pt x="1" y="5924"/>
                      <a:pt x="22" y="6541"/>
                      <a:pt x="157" y="7129"/>
                    </a:cubicBezTo>
                    <a:cubicBezTo>
                      <a:pt x="270" y="7639"/>
                      <a:pt x="482" y="8138"/>
                      <a:pt x="842" y="8520"/>
                    </a:cubicBezTo>
                    <a:cubicBezTo>
                      <a:pt x="1228" y="8929"/>
                      <a:pt x="1765" y="9164"/>
                      <a:pt x="2321" y="9208"/>
                    </a:cubicBezTo>
                    <a:cubicBezTo>
                      <a:pt x="2381" y="9214"/>
                      <a:pt x="2442" y="9217"/>
                      <a:pt x="2502" y="9217"/>
                    </a:cubicBezTo>
                    <a:cubicBezTo>
                      <a:pt x="3044" y="9217"/>
                      <a:pt x="3569" y="8996"/>
                      <a:pt x="4013" y="8693"/>
                    </a:cubicBezTo>
                    <a:cubicBezTo>
                      <a:pt x="4574" y="8318"/>
                      <a:pt x="5032" y="7819"/>
                      <a:pt x="5441" y="7281"/>
                    </a:cubicBezTo>
                    <a:cubicBezTo>
                      <a:pt x="5834" y="6771"/>
                      <a:pt x="6154" y="6210"/>
                      <a:pt x="6450" y="5639"/>
                    </a:cubicBezTo>
                    <a:cubicBezTo>
                      <a:pt x="6703" y="5151"/>
                      <a:pt x="6921" y="4636"/>
                      <a:pt x="7078" y="4108"/>
                    </a:cubicBezTo>
                    <a:cubicBezTo>
                      <a:pt x="7134" y="3929"/>
                      <a:pt x="7055" y="3733"/>
                      <a:pt x="6876" y="3666"/>
                    </a:cubicBezTo>
                    <a:cubicBezTo>
                      <a:pt x="6840" y="3653"/>
                      <a:pt x="6802" y="3646"/>
                      <a:pt x="6764" y="3646"/>
                    </a:cubicBezTo>
                    <a:cubicBezTo>
                      <a:pt x="6623" y="3646"/>
                      <a:pt x="6478" y="3732"/>
                      <a:pt x="6434" y="3873"/>
                    </a:cubicBezTo>
                    <a:cubicBezTo>
                      <a:pt x="6266" y="4451"/>
                      <a:pt x="6013" y="5011"/>
                      <a:pt x="5733" y="5549"/>
                    </a:cubicBezTo>
                    <a:lnTo>
                      <a:pt x="5772" y="5465"/>
                    </a:lnTo>
                    <a:lnTo>
                      <a:pt x="5772" y="5465"/>
                    </a:lnTo>
                    <a:cubicBezTo>
                      <a:pt x="5397" y="6182"/>
                      <a:pt x="4949" y="6865"/>
                      <a:pt x="4399" y="7465"/>
                    </a:cubicBezTo>
                    <a:lnTo>
                      <a:pt x="4416" y="7449"/>
                    </a:lnTo>
                    <a:lnTo>
                      <a:pt x="4416" y="7449"/>
                    </a:lnTo>
                    <a:cubicBezTo>
                      <a:pt x="4163" y="7713"/>
                      <a:pt x="3894" y="7953"/>
                      <a:pt x="3592" y="8155"/>
                    </a:cubicBezTo>
                    <a:cubicBezTo>
                      <a:pt x="3408" y="8272"/>
                      <a:pt x="3222" y="8362"/>
                      <a:pt x="3020" y="8440"/>
                    </a:cubicBezTo>
                    <a:cubicBezTo>
                      <a:pt x="2859" y="8491"/>
                      <a:pt x="2696" y="8520"/>
                      <a:pt x="2523" y="8530"/>
                    </a:cubicBezTo>
                    <a:cubicBezTo>
                      <a:pt x="2394" y="8530"/>
                      <a:pt x="2270" y="8520"/>
                      <a:pt x="2141" y="8497"/>
                    </a:cubicBezTo>
                    <a:cubicBezTo>
                      <a:pt x="2001" y="8463"/>
                      <a:pt x="1866" y="8412"/>
                      <a:pt x="1732" y="8352"/>
                    </a:cubicBezTo>
                    <a:cubicBezTo>
                      <a:pt x="1608" y="8284"/>
                      <a:pt x="1497" y="8205"/>
                      <a:pt x="1396" y="8109"/>
                    </a:cubicBezTo>
                    <a:cubicBezTo>
                      <a:pt x="1306" y="8021"/>
                      <a:pt x="1228" y="7920"/>
                      <a:pt x="1155" y="7819"/>
                    </a:cubicBezTo>
                    <a:cubicBezTo>
                      <a:pt x="1043" y="7639"/>
                      <a:pt x="959" y="7449"/>
                      <a:pt x="891" y="7247"/>
                    </a:cubicBezTo>
                    <a:cubicBezTo>
                      <a:pt x="790" y="6906"/>
                      <a:pt x="741" y="6547"/>
                      <a:pt x="712" y="6182"/>
                    </a:cubicBezTo>
                    <a:cubicBezTo>
                      <a:pt x="667" y="5097"/>
                      <a:pt x="837" y="4009"/>
                      <a:pt x="1068" y="2951"/>
                    </a:cubicBezTo>
                    <a:lnTo>
                      <a:pt x="1068" y="2951"/>
                    </a:lnTo>
                    <a:cubicBezTo>
                      <a:pt x="1065" y="2966"/>
                      <a:pt x="1062" y="2981"/>
                      <a:pt x="1059" y="2999"/>
                    </a:cubicBezTo>
                    <a:cubicBezTo>
                      <a:pt x="1250" y="2142"/>
                      <a:pt x="1491" y="1296"/>
                      <a:pt x="1760" y="461"/>
                    </a:cubicBezTo>
                    <a:cubicBezTo>
                      <a:pt x="1817" y="282"/>
                      <a:pt x="1737" y="86"/>
                      <a:pt x="1558" y="18"/>
                    </a:cubicBezTo>
                    <a:cubicBezTo>
                      <a:pt x="1519" y="6"/>
                      <a:pt x="1480" y="1"/>
                      <a:pt x="1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gf3ea9f085e_0_1646"/>
              <p:cNvSpPr/>
              <p:nvPr/>
            </p:nvSpPr>
            <p:spPr>
              <a:xfrm>
                <a:off x="4089950" y="237975"/>
                <a:ext cx="434600" cy="2832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331" extrusionOk="0">
                    <a:moveTo>
                      <a:pt x="1280" y="2877"/>
                    </a:moveTo>
                    <a:cubicBezTo>
                      <a:pt x="1276" y="2886"/>
                      <a:pt x="1272" y="2894"/>
                      <a:pt x="1267" y="2903"/>
                    </a:cubicBezTo>
                    <a:cubicBezTo>
                      <a:pt x="1273" y="2895"/>
                      <a:pt x="1277" y="2886"/>
                      <a:pt x="1280" y="2877"/>
                    </a:cubicBezTo>
                    <a:close/>
                    <a:moveTo>
                      <a:pt x="869" y="4113"/>
                    </a:moveTo>
                    <a:cubicBezTo>
                      <a:pt x="868" y="4122"/>
                      <a:pt x="866" y="4130"/>
                      <a:pt x="864" y="4138"/>
                    </a:cubicBezTo>
                    <a:lnTo>
                      <a:pt x="864" y="4138"/>
                    </a:lnTo>
                    <a:cubicBezTo>
                      <a:pt x="866" y="4130"/>
                      <a:pt x="868" y="4122"/>
                      <a:pt x="869" y="4113"/>
                    </a:cubicBezTo>
                    <a:close/>
                    <a:moveTo>
                      <a:pt x="745" y="5916"/>
                    </a:moveTo>
                    <a:lnTo>
                      <a:pt x="745" y="5916"/>
                    </a:lnTo>
                    <a:cubicBezTo>
                      <a:pt x="745" y="5918"/>
                      <a:pt x="745" y="5921"/>
                      <a:pt x="745" y="5923"/>
                    </a:cubicBezTo>
                    <a:lnTo>
                      <a:pt x="745" y="5923"/>
                    </a:lnTo>
                    <a:cubicBezTo>
                      <a:pt x="745" y="5920"/>
                      <a:pt x="745" y="5918"/>
                      <a:pt x="745" y="5916"/>
                    </a:cubicBezTo>
                    <a:close/>
                    <a:moveTo>
                      <a:pt x="1127" y="7881"/>
                    </a:moveTo>
                    <a:lnTo>
                      <a:pt x="1127" y="7881"/>
                    </a:lnTo>
                    <a:cubicBezTo>
                      <a:pt x="1129" y="7885"/>
                      <a:pt x="1130" y="7889"/>
                      <a:pt x="1132" y="7893"/>
                    </a:cubicBezTo>
                    <a:lnTo>
                      <a:pt x="1132" y="7893"/>
                    </a:lnTo>
                    <a:cubicBezTo>
                      <a:pt x="1131" y="7889"/>
                      <a:pt x="1129" y="7885"/>
                      <a:pt x="1127" y="7881"/>
                    </a:cubicBezTo>
                    <a:close/>
                    <a:moveTo>
                      <a:pt x="16364" y="8345"/>
                    </a:moveTo>
                    <a:cubicBezTo>
                      <a:pt x="16369" y="8350"/>
                      <a:pt x="16369" y="8350"/>
                      <a:pt x="16375" y="8355"/>
                    </a:cubicBezTo>
                    <a:lnTo>
                      <a:pt x="16380" y="8355"/>
                    </a:lnTo>
                    <a:cubicBezTo>
                      <a:pt x="16375" y="8355"/>
                      <a:pt x="16369" y="8350"/>
                      <a:pt x="16364" y="8345"/>
                    </a:cubicBezTo>
                    <a:close/>
                    <a:moveTo>
                      <a:pt x="5028" y="1"/>
                    </a:moveTo>
                    <a:cubicBezTo>
                      <a:pt x="4410" y="1"/>
                      <a:pt x="3794" y="107"/>
                      <a:pt x="3212" y="298"/>
                    </a:cubicBezTo>
                    <a:cubicBezTo>
                      <a:pt x="2651" y="487"/>
                      <a:pt x="2141" y="779"/>
                      <a:pt x="1699" y="1177"/>
                    </a:cubicBezTo>
                    <a:cubicBezTo>
                      <a:pt x="1020" y="1788"/>
                      <a:pt x="572" y="2629"/>
                      <a:pt x="320" y="3503"/>
                    </a:cubicBezTo>
                    <a:cubicBezTo>
                      <a:pt x="39" y="4462"/>
                      <a:pt x="0" y="5476"/>
                      <a:pt x="112" y="6462"/>
                    </a:cubicBezTo>
                    <a:cubicBezTo>
                      <a:pt x="220" y="7426"/>
                      <a:pt x="510" y="8373"/>
                      <a:pt x="970" y="9229"/>
                    </a:cubicBezTo>
                    <a:cubicBezTo>
                      <a:pt x="1407" y="10048"/>
                      <a:pt x="2035" y="10788"/>
                      <a:pt x="2830" y="11275"/>
                    </a:cubicBezTo>
                    <a:cubicBezTo>
                      <a:pt x="2888" y="11312"/>
                      <a:pt x="2954" y="11331"/>
                      <a:pt x="3020" y="11331"/>
                    </a:cubicBezTo>
                    <a:cubicBezTo>
                      <a:pt x="3131" y="11331"/>
                      <a:pt x="3239" y="11279"/>
                      <a:pt x="3306" y="11180"/>
                    </a:cubicBezTo>
                    <a:cubicBezTo>
                      <a:pt x="3402" y="11029"/>
                      <a:pt x="3368" y="10804"/>
                      <a:pt x="3212" y="10703"/>
                    </a:cubicBezTo>
                    <a:cubicBezTo>
                      <a:pt x="3010" y="10581"/>
                      <a:pt x="2825" y="10447"/>
                      <a:pt x="2646" y="10295"/>
                    </a:cubicBezTo>
                    <a:cubicBezTo>
                      <a:pt x="2338" y="10015"/>
                      <a:pt x="2069" y="9695"/>
                      <a:pt x="1834" y="9353"/>
                    </a:cubicBezTo>
                    <a:cubicBezTo>
                      <a:pt x="1543" y="8896"/>
                      <a:pt x="1308" y="8403"/>
                      <a:pt x="1132" y="7893"/>
                    </a:cubicBezTo>
                    <a:lnTo>
                      <a:pt x="1132" y="7893"/>
                    </a:lnTo>
                    <a:cubicBezTo>
                      <a:pt x="1132" y="7896"/>
                      <a:pt x="1133" y="7899"/>
                      <a:pt x="1133" y="7902"/>
                    </a:cubicBezTo>
                    <a:cubicBezTo>
                      <a:pt x="1127" y="7891"/>
                      <a:pt x="1127" y="7879"/>
                      <a:pt x="1121" y="7868"/>
                    </a:cubicBezTo>
                    <a:lnTo>
                      <a:pt x="1121" y="7868"/>
                    </a:lnTo>
                    <a:cubicBezTo>
                      <a:pt x="1123" y="7872"/>
                      <a:pt x="1125" y="7877"/>
                      <a:pt x="1127" y="7881"/>
                    </a:cubicBezTo>
                    <a:lnTo>
                      <a:pt x="1127" y="7881"/>
                    </a:lnTo>
                    <a:cubicBezTo>
                      <a:pt x="1122" y="7864"/>
                      <a:pt x="1116" y="7847"/>
                      <a:pt x="1110" y="7829"/>
                    </a:cubicBezTo>
                    <a:cubicBezTo>
                      <a:pt x="914" y="7219"/>
                      <a:pt x="797" y="6591"/>
                      <a:pt x="745" y="5952"/>
                    </a:cubicBezTo>
                    <a:lnTo>
                      <a:pt x="745" y="5929"/>
                    </a:lnTo>
                    <a:cubicBezTo>
                      <a:pt x="745" y="5927"/>
                      <a:pt x="745" y="5925"/>
                      <a:pt x="745" y="5923"/>
                    </a:cubicBezTo>
                    <a:lnTo>
                      <a:pt x="745" y="5923"/>
                    </a:lnTo>
                    <a:cubicBezTo>
                      <a:pt x="745" y="5923"/>
                      <a:pt x="745" y="5923"/>
                      <a:pt x="745" y="5924"/>
                    </a:cubicBezTo>
                    <a:cubicBezTo>
                      <a:pt x="745" y="5918"/>
                      <a:pt x="745" y="5915"/>
                      <a:pt x="745" y="5910"/>
                    </a:cubicBezTo>
                    <a:lnTo>
                      <a:pt x="745" y="5910"/>
                    </a:lnTo>
                    <a:cubicBezTo>
                      <a:pt x="745" y="5912"/>
                      <a:pt x="745" y="5914"/>
                      <a:pt x="745" y="5916"/>
                    </a:cubicBezTo>
                    <a:lnTo>
                      <a:pt x="745" y="5916"/>
                    </a:lnTo>
                    <a:cubicBezTo>
                      <a:pt x="745" y="5909"/>
                      <a:pt x="743" y="5903"/>
                      <a:pt x="740" y="5895"/>
                    </a:cubicBezTo>
                    <a:lnTo>
                      <a:pt x="740" y="5895"/>
                    </a:lnTo>
                    <a:cubicBezTo>
                      <a:pt x="743" y="5902"/>
                      <a:pt x="744" y="5906"/>
                      <a:pt x="745" y="5910"/>
                    </a:cubicBezTo>
                    <a:lnTo>
                      <a:pt x="745" y="5910"/>
                    </a:lnTo>
                    <a:cubicBezTo>
                      <a:pt x="718" y="5313"/>
                      <a:pt x="751" y="4720"/>
                      <a:pt x="864" y="4138"/>
                    </a:cubicBezTo>
                    <a:lnTo>
                      <a:pt x="864" y="4138"/>
                    </a:lnTo>
                    <a:cubicBezTo>
                      <a:pt x="860" y="4158"/>
                      <a:pt x="855" y="4178"/>
                      <a:pt x="846" y="4198"/>
                    </a:cubicBezTo>
                    <a:cubicBezTo>
                      <a:pt x="947" y="3733"/>
                      <a:pt x="1087" y="3278"/>
                      <a:pt x="1289" y="2853"/>
                    </a:cubicBezTo>
                    <a:lnTo>
                      <a:pt x="1289" y="2853"/>
                    </a:lnTo>
                    <a:cubicBezTo>
                      <a:pt x="1286" y="2861"/>
                      <a:pt x="1284" y="2869"/>
                      <a:pt x="1280" y="2877"/>
                    </a:cubicBezTo>
                    <a:lnTo>
                      <a:pt x="1280" y="2877"/>
                    </a:lnTo>
                    <a:cubicBezTo>
                      <a:pt x="1451" y="2545"/>
                      <a:pt x="1654" y="2229"/>
                      <a:pt x="1894" y="1945"/>
                    </a:cubicBezTo>
                    <a:cubicBezTo>
                      <a:pt x="2096" y="1726"/>
                      <a:pt x="2315" y="1537"/>
                      <a:pt x="2561" y="1362"/>
                    </a:cubicBezTo>
                    <a:cubicBezTo>
                      <a:pt x="2835" y="1188"/>
                      <a:pt x="3122" y="1054"/>
                      <a:pt x="3430" y="942"/>
                    </a:cubicBezTo>
                    <a:cubicBezTo>
                      <a:pt x="3851" y="813"/>
                      <a:pt x="4281" y="723"/>
                      <a:pt x="4725" y="696"/>
                    </a:cubicBezTo>
                    <a:cubicBezTo>
                      <a:pt x="4819" y="691"/>
                      <a:pt x="4913" y="689"/>
                      <a:pt x="5007" y="689"/>
                    </a:cubicBezTo>
                    <a:cubicBezTo>
                      <a:pt x="5370" y="689"/>
                      <a:pt x="5732" y="724"/>
                      <a:pt x="6097" y="790"/>
                    </a:cubicBezTo>
                    <a:lnTo>
                      <a:pt x="6081" y="790"/>
                    </a:lnTo>
                    <a:cubicBezTo>
                      <a:pt x="6697" y="919"/>
                      <a:pt x="7291" y="1138"/>
                      <a:pt x="7863" y="1413"/>
                    </a:cubicBezTo>
                    <a:cubicBezTo>
                      <a:pt x="8866" y="1928"/>
                      <a:pt x="9785" y="2600"/>
                      <a:pt x="10636" y="3340"/>
                    </a:cubicBezTo>
                    <a:cubicBezTo>
                      <a:pt x="10631" y="3335"/>
                      <a:pt x="10626" y="3330"/>
                      <a:pt x="10620" y="3325"/>
                    </a:cubicBezTo>
                    <a:lnTo>
                      <a:pt x="10620" y="3325"/>
                    </a:lnTo>
                    <a:cubicBezTo>
                      <a:pt x="10636" y="3341"/>
                      <a:pt x="10654" y="3358"/>
                      <a:pt x="10676" y="3374"/>
                    </a:cubicBezTo>
                    <a:cubicBezTo>
                      <a:pt x="11712" y="4287"/>
                      <a:pt x="12653" y="5302"/>
                      <a:pt x="13584" y="6332"/>
                    </a:cubicBezTo>
                    <a:cubicBezTo>
                      <a:pt x="14021" y="6826"/>
                      <a:pt x="14458" y="7320"/>
                      <a:pt x="14901" y="7812"/>
                    </a:cubicBezTo>
                    <a:cubicBezTo>
                      <a:pt x="15467" y="8456"/>
                      <a:pt x="16067" y="9073"/>
                      <a:pt x="16812" y="9505"/>
                    </a:cubicBezTo>
                    <a:cubicBezTo>
                      <a:pt x="16872" y="9541"/>
                      <a:pt x="16939" y="9559"/>
                      <a:pt x="17004" y="9559"/>
                    </a:cubicBezTo>
                    <a:cubicBezTo>
                      <a:pt x="17112" y="9559"/>
                      <a:pt x="17217" y="9511"/>
                      <a:pt x="17282" y="9410"/>
                    </a:cubicBezTo>
                    <a:cubicBezTo>
                      <a:pt x="17383" y="9258"/>
                      <a:pt x="17350" y="9028"/>
                      <a:pt x="17187" y="8939"/>
                    </a:cubicBezTo>
                    <a:cubicBezTo>
                      <a:pt x="16907" y="8771"/>
                      <a:pt x="16644" y="8580"/>
                      <a:pt x="16398" y="8373"/>
                    </a:cubicBezTo>
                    <a:lnTo>
                      <a:pt x="16398" y="8373"/>
                    </a:lnTo>
                    <a:lnTo>
                      <a:pt x="16380" y="8355"/>
                    </a:lnTo>
                    <a:lnTo>
                      <a:pt x="16380" y="8355"/>
                    </a:lnTo>
                    <a:cubicBezTo>
                      <a:pt x="16385" y="8362"/>
                      <a:pt x="16392" y="8367"/>
                      <a:pt x="16398" y="8373"/>
                    </a:cubicBezTo>
                    <a:cubicBezTo>
                      <a:pt x="16392" y="8367"/>
                      <a:pt x="16380" y="8362"/>
                      <a:pt x="16375" y="8355"/>
                    </a:cubicBezTo>
                    <a:cubicBezTo>
                      <a:pt x="16061" y="8070"/>
                      <a:pt x="15769" y="7762"/>
                      <a:pt x="15490" y="7447"/>
                    </a:cubicBezTo>
                    <a:cubicBezTo>
                      <a:pt x="15209" y="7134"/>
                      <a:pt x="14929" y="6821"/>
                      <a:pt x="14649" y="6506"/>
                    </a:cubicBezTo>
                    <a:cubicBezTo>
                      <a:pt x="14166" y="5963"/>
                      <a:pt x="13685" y="5419"/>
                      <a:pt x="13186" y="4887"/>
                    </a:cubicBezTo>
                    <a:cubicBezTo>
                      <a:pt x="12099" y="3715"/>
                      <a:pt x="10933" y="2595"/>
                      <a:pt x="9622" y="1676"/>
                    </a:cubicBezTo>
                    <a:cubicBezTo>
                      <a:pt x="8383" y="808"/>
                      <a:pt x="6966" y="135"/>
                      <a:pt x="5442" y="17"/>
                    </a:cubicBezTo>
                    <a:cubicBezTo>
                      <a:pt x="5302" y="6"/>
                      <a:pt x="5168" y="1"/>
                      <a:pt x="50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gf3ea9f085e_0_1646"/>
              <p:cNvSpPr/>
              <p:nvPr/>
            </p:nvSpPr>
            <p:spPr>
              <a:xfrm>
                <a:off x="5359200" y="324125"/>
                <a:ext cx="329400" cy="314250"/>
              </a:xfrm>
              <a:custGeom>
                <a:avLst/>
                <a:gdLst/>
                <a:ahLst/>
                <a:cxnLst/>
                <a:rect l="l" t="t" r="r" b="b"/>
                <a:pathLst>
                  <a:path w="13176" h="12570" extrusionOk="0">
                    <a:moveTo>
                      <a:pt x="4382" y="942"/>
                    </a:moveTo>
                    <a:lnTo>
                      <a:pt x="4382" y="942"/>
                    </a:lnTo>
                    <a:cubicBezTo>
                      <a:pt x="4377" y="944"/>
                      <a:pt x="4372" y="946"/>
                      <a:pt x="4367" y="949"/>
                    </a:cubicBezTo>
                    <a:lnTo>
                      <a:pt x="4367" y="949"/>
                    </a:lnTo>
                    <a:cubicBezTo>
                      <a:pt x="4372" y="946"/>
                      <a:pt x="4377" y="944"/>
                      <a:pt x="4382" y="942"/>
                    </a:cubicBezTo>
                    <a:close/>
                    <a:moveTo>
                      <a:pt x="801" y="6865"/>
                    </a:moveTo>
                    <a:cubicBezTo>
                      <a:pt x="800" y="6874"/>
                      <a:pt x="798" y="6884"/>
                      <a:pt x="797" y="6893"/>
                    </a:cubicBezTo>
                    <a:cubicBezTo>
                      <a:pt x="799" y="6884"/>
                      <a:pt x="800" y="6875"/>
                      <a:pt x="801" y="6865"/>
                    </a:cubicBezTo>
                    <a:close/>
                    <a:moveTo>
                      <a:pt x="11040" y="7544"/>
                    </a:moveTo>
                    <a:lnTo>
                      <a:pt x="11040" y="7544"/>
                    </a:lnTo>
                    <a:cubicBezTo>
                      <a:pt x="11042" y="7544"/>
                      <a:pt x="11045" y="7545"/>
                      <a:pt x="11047" y="7545"/>
                    </a:cubicBezTo>
                    <a:lnTo>
                      <a:pt x="11047" y="7545"/>
                    </a:lnTo>
                    <a:cubicBezTo>
                      <a:pt x="11045" y="7545"/>
                      <a:pt x="11042" y="7544"/>
                      <a:pt x="11040" y="7544"/>
                    </a:cubicBezTo>
                    <a:close/>
                    <a:moveTo>
                      <a:pt x="9583" y="7572"/>
                    </a:moveTo>
                    <a:lnTo>
                      <a:pt x="9583" y="7572"/>
                    </a:lnTo>
                    <a:cubicBezTo>
                      <a:pt x="9559" y="7575"/>
                      <a:pt x="9536" y="7579"/>
                      <a:pt x="9512" y="7582"/>
                    </a:cubicBezTo>
                    <a:lnTo>
                      <a:pt x="9512" y="7582"/>
                    </a:lnTo>
                    <a:cubicBezTo>
                      <a:pt x="9538" y="7581"/>
                      <a:pt x="9560" y="7577"/>
                      <a:pt x="9583" y="7572"/>
                    </a:cubicBezTo>
                    <a:close/>
                    <a:moveTo>
                      <a:pt x="4845" y="8354"/>
                    </a:moveTo>
                    <a:cubicBezTo>
                      <a:pt x="4843" y="8357"/>
                      <a:pt x="4840" y="8360"/>
                      <a:pt x="4837" y="8363"/>
                    </a:cubicBezTo>
                    <a:lnTo>
                      <a:pt x="4837" y="8363"/>
                    </a:lnTo>
                    <a:cubicBezTo>
                      <a:pt x="4840" y="8360"/>
                      <a:pt x="4842" y="8357"/>
                      <a:pt x="4845" y="8354"/>
                    </a:cubicBezTo>
                    <a:close/>
                    <a:moveTo>
                      <a:pt x="10827" y="11375"/>
                    </a:moveTo>
                    <a:cubicBezTo>
                      <a:pt x="10817" y="11380"/>
                      <a:pt x="10808" y="11384"/>
                      <a:pt x="10799" y="11388"/>
                    </a:cubicBezTo>
                    <a:cubicBezTo>
                      <a:pt x="10808" y="11384"/>
                      <a:pt x="10818" y="11380"/>
                      <a:pt x="10827" y="11375"/>
                    </a:cubicBezTo>
                    <a:close/>
                    <a:moveTo>
                      <a:pt x="10792" y="11392"/>
                    </a:moveTo>
                    <a:lnTo>
                      <a:pt x="10792" y="11392"/>
                    </a:lnTo>
                    <a:cubicBezTo>
                      <a:pt x="10791" y="11392"/>
                      <a:pt x="10790" y="11393"/>
                      <a:pt x="10788" y="11393"/>
                    </a:cubicBezTo>
                    <a:cubicBezTo>
                      <a:pt x="10790" y="11393"/>
                      <a:pt x="10791" y="11393"/>
                      <a:pt x="10792" y="11392"/>
                    </a:cubicBezTo>
                    <a:close/>
                    <a:moveTo>
                      <a:pt x="10788" y="11393"/>
                    </a:moveTo>
                    <a:cubicBezTo>
                      <a:pt x="10788" y="11393"/>
                      <a:pt x="10785" y="11393"/>
                      <a:pt x="10784" y="11395"/>
                    </a:cubicBezTo>
                    <a:lnTo>
                      <a:pt x="10784" y="11395"/>
                    </a:lnTo>
                    <a:cubicBezTo>
                      <a:pt x="10785" y="11395"/>
                      <a:pt x="10787" y="11394"/>
                      <a:pt x="10788" y="11393"/>
                    </a:cubicBezTo>
                    <a:close/>
                    <a:moveTo>
                      <a:pt x="9275" y="11780"/>
                    </a:moveTo>
                    <a:cubicBezTo>
                      <a:pt x="9258" y="11780"/>
                      <a:pt x="9242" y="11786"/>
                      <a:pt x="9224" y="11786"/>
                    </a:cubicBezTo>
                    <a:cubicBezTo>
                      <a:pt x="9242" y="11780"/>
                      <a:pt x="9258" y="11780"/>
                      <a:pt x="9275" y="11780"/>
                    </a:cubicBezTo>
                    <a:close/>
                    <a:moveTo>
                      <a:pt x="5711" y="0"/>
                    </a:moveTo>
                    <a:cubicBezTo>
                      <a:pt x="5582" y="0"/>
                      <a:pt x="5448" y="7"/>
                      <a:pt x="5313" y="18"/>
                    </a:cubicBezTo>
                    <a:cubicBezTo>
                      <a:pt x="4876" y="62"/>
                      <a:pt x="4444" y="175"/>
                      <a:pt x="4035" y="354"/>
                    </a:cubicBezTo>
                    <a:cubicBezTo>
                      <a:pt x="3637" y="522"/>
                      <a:pt x="3285" y="757"/>
                      <a:pt x="2943" y="1026"/>
                    </a:cubicBezTo>
                    <a:cubicBezTo>
                      <a:pt x="2600" y="1301"/>
                      <a:pt x="2298" y="1626"/>
                      <a:pt x="2029" y="1973"/>
                    </a:cubicBezTo>
                    <a:cubicBezTo>
                      <a:pt x="1726" y="2354"/>
                      <a:pt x="1464" y="2769"/>
                      <a:pt x="1239" y="3201"/>
                    </a:cubicBezTo>
                    <a:cubicBezTo>
                      <a:pt x="785" y="4058"/>
                      <a:pt x="471" y="4983"/>
                      <a:pt x="270" y="5925"/>
                    </a:cubicBezTo>
                    <a:cubicBezTo>
                      <a:pt x="91" y="6787"/>
                      <a:pt x="1" y="7678"/>
                      <a:pt x="63" y="8558"/>
                    </a:cubicBezTo>
                    <a:cubicBezTo>
                      <a:pt x="73" y="8742"/>
                      <a:pt x="208" y="8900"/>
                      <a:pt x="404" y="8900"/>
                    </a:cubicBezTo>
                    <a:cubicBezTo>
                      <a:pt x="578" y="8900"/>
                      <a:pt x="758" y="8742"/>
                      <a:pt x="746" y="8558"/>
                    </a:cubicBezTo>
                    <a:cubicBezTo>
                      <a:pt x="702" y="7983"/>
                      <a:pt x="734" y="7414"/>
                      <a:pt x="803" y="6845"/>
                    </a:cubicBezTo>
                    <a:lnTo>
                      <a:pt x="803" y="6845"/>
                    </a:lnTo>
                    <a:cubicBezTo>
                      <a:pt x="802" y="6852"/>
                      <a:pt x="801" y="6859"/>
                      <a:pt x="801" y="6865"/>
                    </a:cubicBezTo>
                    <a:lnTo>
                      <a:pt x="801" y="6865"/>
                    </a:lnTo>
                    <a:cubicBezTo>
                      <a:pt x="931" y="5946"/>
                      <a:pt x="1170" y="5047"/>
                      <a:pt x="1525" y="4187"/>
                    </a:cubicBezTo>
                    <a:lnTo>
                      <a:pt x="1525" y="4187"/>
                    </a:lnTo>
                    <a:cubicBezTo>
                      <a:pt x="1519" y="4198"/>
                      <a:pt x="1514" y="4210"/>
                      <a:pt x="1508" y="4221"/>
                    </a:cubicBezTo>
                    <a:cubicBezTo>
                      <a:pt x="1519" y="4198"/>
                      <a:pt x="1525" y="4176"/>
                      <a:pt x="1537" y="4159"/>
                    </a:cubicBezTo>
                    <a:lnTo>
                      <a:pt x="1537" y="4159"/>
                    </a:lnTo>
                    <a:lnTo>
                      <a:pt x="1525" y="4187"/>
                    </a:lnTo>
                    <a:cubicBezTo>
                      <a:pt x="1531" y="4176"/>
                      <a:pt x="1537" y="4164"/>
                      <a:pt x="1542" y="4153"/>
                    </a:cubicBezTo>
                    <a:cubicBezTo>
                      <a:pt x="1541" y="4153"/>
                      <a:pt x="1541" y="4153"/>
                      <a:pt x="1540" y="4153"/>
                    </a:cubicBezTo>
                    <a:lnTo>
                      <a:pt x="1540" y="4153"/>
                    </a:lnTo>
                    <a:cubicBezTo>
                      <a:pt x="1541" y="4152"/>
                      <a:pt x="1542" y="4151"/>
                      <a:pt x="1542" y="4150"/>
                    </a:cubicBezTo>
                    <a:lnTo>
                      <a:pt x="1542" y="4150"/>
                    </a:lnTo>
                    <a:cubicBezTo>
                      <a:pt x="1542" y="4151"/>
                      <a:pt x="1542" y="4152"/>
                      <a:pt x="1542" y="4153"/>
                    </a:cubicBezTo>
                    <a:cubicBezTo>
                      <a:pt x="1811" y="3543"/>
                      <a:pt x="2130" y="2959"/>
                      <a:pt x="2533" y="2428"/>
                    </a:cubicBezTo>
                    <a:cubicBezTo>
                      <a:pt x="2805" y="2085"/>
                      <a:pt x="3103" y="1775"/>
                      <a:pt x="3437" y="1501"/>
                    </a:cubicBezTo>
                    <a:lnTo>
                      <a:pt x="3437" y="1501"/>
                    </a:lnTo>
                    <a:cubicBezTo>
                      <a:pt x="3431" y="1505"/>
                      <a:pt x="3426" y="1509"/>
                      <a:pt x="3420" y="1513"/>
                    </a:cubicBezTo>
                    <a:cubicBezTo>
                      <a:pt x="3428" y="1505"/>
                      <a:pt x="3440" y="1497"/>
                      <a:pt x="3453" y="1488"/>
                    </a:cubicBezTo>
                    <a:lnTo>
                      <a:pt x="3453" y="1488"/>
                    </a:lnTo>
                    <a:cubicBezTo>
                      <a:pt x="3447" y="1492"/>
                      <a:pt x="3442" y="1497"/>
                      <a:pt x="3437" y="1501"/>
                    </a:cubicBezTo>
                    <a:lnTo>
                      <a:pt x="3437" y="1501"/>
                    </a:lnTo>
                    <a:cubicBezTo>
                      <a:pt x="3445" y="1494"/>
                      <a:pt x="3454" y="1487"/>
                      <a:pt x="3464" y="1480"/>
                    </a:cubicBezTo>
                    <a:lnTo>
                      <a:pt x="3464" y="1480"/>
                    </a:lnTo>
                    <a:cubicBezTo>
                      <a:pt x="3460" y="1483"/>
                      <a:pt x="3456" y="1485"/>
                      <a:pt x="3453" y="1488"/>
                    </a:cubicBezTo>
                    <a:lnTo>
                      <a:pt x="3453" y="1488"/>
                    </a:lnTo>
                    <a:cubicBezTo>
                      <a:pt x="3458" y="1483"/>
                      <a:pt x="3464" y="1479"/>
                      <a:pt x="3469" y="1474"/>
                    </a:cubicBezTo>
                    <a:cubicBezTo>
                      <a:pt x="3740" y="1274"/>
                      <a:pt x="4024" y="1103"/>
                      <a:pt x="4328" y="966"/>
                    </a:cubicBezTo>
                    <a:lnTo>
                      <a:pt x="4328" y="966"/>
                    </a:lnTo>
                    <a:cubicBezTo>
                      <a:pt x="4623" y="848"/>
                      <a:pt x="4923" y="762"/>
                      <a:pt x="5241" y="713"/>
                    </a:cubicBezTo>
                    <a:cubicBezTo>
                      <a:pt x="5398" y="694"/>
                      <a:pt x="5556" y="683"/>
                      <a:pt x="5714" y="683"/>
                    </a:cubicBezTo>
                    <a:cubicBezTo>
                      <a:pt x="5831" y="683"/>
                      <a:pt x="5947" y="689"/>
                      <a:pt x="6064" y="701"/>
                    </a:cubicBezTo>
                    <a:cubicBezTo>
                      <a:pt x="6198" y="729"/>
                      <a:pt x="6333" y="763"/>
                      <a:pt x="6467" y="814"/>
                    </a:cubicBezTo>
                    <a:cubicBezTo>
                      <a:pt x="6552" y="853"/>
                      <a:pt x="6635" y="903"/>
                      <a:pt x="6715" y="959"/>
                    </a:cubicBezTo>
                    <a:cubicBezTo>
                      <a:pt x="6781" y="1011"/>
                      <a:pt x="6838" y="1066"/>
                      <a:pt x="6895" y="1131"/>
                    </a:cubicBezTo>
                    <a:lnTo>
                      <a:pt x="6895" y="1131"/>
                    </a:lnTo>
                    <a:cubicBezTo>
                      <a:pt x="6889" y="1122"/>
                      <a:pt x="6884" y="1113"/>
                      <a:pt x="6877" y="1105"/>
                    </a:cubicBezTo>
                    <a:lnTo>
                      <a:pt x="6877" y="1105"/>
                    </a:lnTo>
                    <a:cubicBezTo>
                      <a:pt x="6887" y="1115"/>
                      <a:pt x="6892" y="1125"/>
                      <a:pt x="6901" y="1138"/>
                    </a:cubicBezTo>
                    <a:lnTo>
                      <a:pt x="6901" y="1138"/>
                    </a:lnTo>
                    <a:cubicBezTo>
                      <a:pt x="6899" y="1136"/>
                      <a:pt x="6897" y="1133"/>
                      <a:pt x="6895" y="1131"/>
                    </a:cubicBezTo>
                    <a:lnTo>
                      <a:pt x="6895" y="1131"/>
                    </a:lnTo>
                    <a:cubicBezTo>
                      <a:pt x="6898" y="1136"/>
                      <a:pt x="6901" y="1140"/>
                      <a:pt x="6904" y="1143"/>
                    </a:cubicBezTo>
                    <a:cubicBezTo>
                      <a:pt x="6903" y="1142"/>
                      <a:pt x="6902" y="1140"/>
                      <a:pt x="6901" y="1138"/>
                    </a:cubicBezTo>
                    <a:lnTo>
                      <a:pt x="6901" y="1138"/>
                    </a:lnTo>
                    <a:cubicBezTo>
                      <a:pt x="6904" y="1142"/>
                      <a:pt x="6907" y="1146"/>
                      <a:pt x="6911" y="1150"/>
                    </a:cubicBezTo>
                    <a:cubicBezTo>
                      <a:pt x="6971" y="1239"/>
                      <a:pt x="7028" y="1334"/>
                      <a:pt x="7072" y="1435"/>
                    </a:cubicBezTo>
                    <a:cubicBezTo>
                      <a:pt x="7129" y="1581"/>
                      <a:pt x="7168" y="1733"/>
                      <a:pt x="7196" y="1890"/>
                    </a:cubicBezTo>
                    <a:cubicBezTo>
                      <a:pt x="7235" y="2226"/>
                      <a:pt x="7224" y="2556"/>
                      <a:pt x="7191" y="2892"/>
                    </a:cubicBezTo>
                    <a:cubicBezTo>
                      <a:pt x="7067" y="3806"/>
                      <a:pt x="6770" y="4691"/>
                      <a:pt x="6412" y="5537"/>
                    </a:cubicBezTo>
                    <a:cubicBezTo>
                      <a:pt x="6412" y="5537"/>
                      <a:pt x="6413" y="5537"/>
                      <a:pt x="6413" y="5537"/>
                    </a:cubicBezTo>
                    <a:lnTo>
                      <a:pt x="6413" y="5537"/>
                    </a:lnTo>
                    <a:cubicBezTo>
                      <a:pt x="6184" y="6082"/>
                      <a:pt x="5922" y="6611"/>
                      <a:pt x="5639" y="7123"/>
                    </a:cubicBezTo>
                    <a:cubicBezTo>
                      <a:pt x="5399" y="7542"/>
                      <a:pt x="5147" y="7949"/>
                      <a:pt x="4863" y="8329"/>
                    </a:cubicBezTo>
                    <a:lnTo>
                      <a:pt x="4863" y="8329"/>
                    </a:lnTo>
                    <a:cubicBezTo>
                      <a:pt x="4864" y="8327"/>
                      <a:pt x="4865" y="8325"/>
                      <a:pt x="4865" y="8323"/>
                    </a:cubicBezTo>
                    <a:lnTo>
                      <a:pt x="4865" y="8323"/>
                    </a:lnTo>
                    <a:cubicBezTo>
                      <a:pt x="4863" y="8325"/>
                      <a:pt x="4861" y="8329"/>
                      <a:pt x="4860" y="8334"/>
                    </a:cubicBezTo>
                    <a:lnTo>
                      <a:pt x="4860" y="8334"/>
                    </a:lnTo>
                    <a:cubicBezTo>
                      <a:pt x="4860" y="8333"/>
                      <a:pt x="4860" y="8333"/>
                      <a:pt x="4860" y="8333"/>
                    </a:cubicBezTo>
                    <a:lnTo>
                      <a:pt x="4860" y="8333"/>
                    </a:lnTo>
                    <a:cubicBezTo>
                      <a:pt x="4860" y="8333"/>
                      <a:pt x="4860" y="8333"/>
                      <a:pt x="4860" y="8334"/>
                    </a:cubicBezTo>
                    <a:lnTo>
                      <a:pt x="4860" y="8334"/>
                    </a:lnTo>
                    <a:cubicBezTo>
                      <a:pt x="4860" y="8334"/>
                      <a:pt x="4860" y="8334"/>
                      <a:pt x="4860" y="8334"/>
                    </a:cubicBezTo>
                    <a:lnTo>
                      <a:pt x="4860" y="8334"/>
                    </a:lnTo>
                    <a:cubicBezTo>
                      <a:pt x="4857" y="8336"/>
                      <a:pt x="4855" y="8337"/>
                      <a:pt x="4854" y="8339"/>
                    </a:cubicBezTo>
                    <a:lnTo>
                      <a:pt x="4854" y="8339"/>
                    </a:lnTo>
                    <a:cubicBezTo>
                      <a:pt x="4856" y="8337"/>
                      <a:pt x="4858" y="8335"/>
                      <a:pt x="4860" y="8334"/>
                    </a:cubicBezTo>
                    <a:lnTo>
                      <a:pt x="4860" y="8334"/>
                    </a:lnTo>
                    <a:cubicBezTo>
                      <a:pt x="4858" y="8338"/>
                      <a:pt x="4857" y="8342"/>
                      <a:pt x="4853" y="8345"/>
                    </a:cubicBezTo>
                    <a:cubicBezTo>
                      <a:pt x="4853" y="8342"/>
                      <a:pt x="4853" y="8340"/>
                      <a:pt x="4854" y="8339"/>
                    </a:cubicBezTo>
                    <a:lnTo>
                      <a:pt x="4854" y="8339"/>
                    </a:lnTo>
                    <a:cubicBezTo>
                      <a:pt x="4850" y="8343"/>
                      <a:pt x="4848" y="8347"/>
                      <a:pt x="4848" y="8351"/>
                    </a:cubicBezTo>
                    <a:lnTo>
                      <a:pt x="4848" y="8351"/>
                    </a:lnTo>
                    <a:cubicBezTo>
                      <a:pt x="4848" y="8351"/>
                      <a:pt x="4848" y="8345"/>
                      <a:pt x="4853" y="8345"/>
                    </a:cubicBezTo>
                    <a:lnTo>
                      <a:pt x="4853" y="8345"/>
                    </a:lnTo>
                    <a:cubicBezTo>
                      <a:pt x="4850" y="8348"/>
                      <a:pt x="4848" y="8351"/>
                      <a:pt x="4845" y="8354"/>
                    </a:cubicBezTo>
                    <a:lnTo>
                      <a:pt x="4845" y="8354"/>
                    </a:lnTo>
                    <a:cubicBezTo>
                      <a:pt x="4846" y="8353"/>
                      <a:pt x="4847" y="8352"/>
                      <a:pt x="4848" y="8351"/>
                    </a:cubicBezTo>
                    <a:lnTo>
                      <a:pt x="4848" y="8351"/>
                    </a:lnTo>
                    <a:cubicBezTo>
                      <a:pt x="4843" y="8355"/>
                      <a:pt x="4839" y="8361"/>
                      <a:pt x="4834" y="8368"/>
                    </a:cubicBezTo>
                    <a:lnTo>
                      <a:pt x="4834" y="8368"/>
                    </a:lnTo>
                    <a:cubicBezTo>
                      <a:pt x="4835" y="8366"/>
                      <a:pt x="4836" y="8365"/>
                      <a:pt x="4837" y="8363"/>
                    </a:cubicBezTo>
                    <a:lnTo>
                      <a:pt x="4837" y="8363"/>
                    </a:lnTo>
                    <a:cubicBezTo>
                      <a:pt x="4829" y="8374"/>
                      <a:pt x="4822" y="8385"/>
                      <a:pt x="4814" y="8395"/>
                    </a:cubicBezTo>
                    <a:lnTo>
                      <a:pt x="4814" y="8395"/>
                    </a:lnTo>
                    <a:cubicBezTo>
                      <a:pt x="4821" y="8386"/>
                      <a:pt x="4828" y="8376"/>
                      <a:pt x="4834" y="8368"/>
                    </a:cubicBezTo>
                    <a:lnTo>
                      <a:pt x="4834" y="8368"/>
                    </a:lnTo>
                    <a:cubicBezTo>
                      <a:pt x="4738" y="8484"/>
                      <a:pt x="4641" y="8597"/>
                      <a:pt x="4540" y="8703"/>
                    </a:cubicBezTo>
                    <a:cubicBezTo>
                      <a:pt x="4428" y="8816"/>
                      <a:pt x="4405" y="8984"/>
                      <a:pt x="4483" y="9119"/>
                    </a:cubicBezTo>
                    <a:cubicBezTo>
                      <a:pt x="4529" y="9197"/>
                      <a:pt x="4602" y="9253"/>
                      <a:pt x="4685" y="9275"/>
                    </a:cubicBezTo>
                    <a:cubicBezTo>
                      <a:pt x="4716" y="9283"/>
                      <a:pt x="4750" y="9288"/>
                      <a:pt x="4785" y="9288"/>
                    </a:cubicBezTo>
                    <a:cubicBezTo>
                      <a:pt x="4846" y="9288"/>
                      <a:pt x="4908" y="9274"/>
                      <a:pt x="4954" y="9241"/>
                    </a:cubicBezTo>
                    <a:cubicBezTo>
                      <a:pt x="5386" y="8910"/>
                      <a:pt x="5890" y="8675"/>
                      <a:pt x="6389" y="8468"/>
                    </a:cubicBezTo>
                    <a:lnTo>
                      <a:pt x="6389" y="8468"/>
                    </a:lnTo>
                    <a:cubicBezTo>
                      <a:pt x="6386" y="8469"/>
                      <a:pt x="6383" y="8470"/>
                      <a:pt x="6380" y="8471"/>
                    </a:cubicBezTo>
                    <a:lnTo>
                      <a:pt x="6380" y="8471"/>
                    </a:lnTo>
                    <a:cubicBezTo>
                      <a:pt x="7381" y="8053"/>
                      <a:pt x="8438" y="7740"/>
                      <a:pt x="9512" y="7582"/>
                    </a:cubicBezTo>
                    <a:lnTo>
                      <a:pt x="9512" y="7582"/>
                    </a:lnTo>
                    <a:cubicBezTo>
                      <a:pt x="9506" y="7583"/>
                      <a:pt x="9500" y="7583"/>
                      <a:pt x="9493" y="7583"/>
                    </a:cubicBezTo>
                    <a:cubicBezTo>
                      <a:pt x="9817" y="7540"/>
                      <a:pt x="10141" y="7512"/>
                      <a:pt x="10466" y="7512"/>
                    </a:cubicBezTo>
                    <a:cubicBezTo>
                      <a:pt x="10675" y="7512"/>
                      <a:pt x="10884" y="7524"/>
                      <a:pt x="11092" y="7550"/>
                    </a:cubicBezTo>
                    <a:lnTo>
                      <a:pt x="11092" y="7550"/>
                    </a:lnTo>
                    <a:cubicBezTo>
                      <a:pt x="11078" y="7548"/>
                      <a:pt x="11063" y="7547"/>
                      <a:pt x="11047" y="7545"/>
                    </a:cubicBezTo>
                    <a:lnTo>
                      <a:pt x="11047" y="7545"/>
                    </a:lnTo>
                    <a:cubicBezTo>
                      <a:pt x="11269" y="7579"/>
                      <a:pt x="11479" y="7623"/>
                      <a:pt x="11691" y="7707"/>
                    </a:cubicBezTo>
                    <a:cubicBezTo>
                      <a:pt x="11802" y="7756"/>
                      <a:pt x="11914" y="7818"/>
                      <a:pt x="12015" y="7891"/>
                    </a:cubicBezTo>
                    <a:cubicBezTo>
                      <a:pt x="12089" y="7953"/>
                      <a:pt x="12156" y="8015"/>
                      <a:pt x="12217" y="8093"/>
                    </a:cubicBezTo>
                    <a:cubicBezTo>
                      <a:pt x="12268" y="8160"/>
                      <a:pt x="12312" y="8238"/>
                      <a:pt x="12351" y="8317"/>
                    </a:cubicBezTo>
                    <a:cubicBezTo>
                      <a:pt x="12391" y="8424"/>
                      <a:pt x="12418" y="8530"/>
                      <a:pt x="12441" y="8641"/>
                    </a:cubicBezTo>
                    <a:cubicBezTo>
                      <a:pt x="12464" y="8850"/>
                      <a:pt x="12459" y="9057"/>
                      <a:pt x="12430" y="9264"/>
                    </a:cubicBezTo>
                    <a:cubicBezTo>
                      <a:pt x="12385" y="9538"/>
                      <a:pt x="12324" y="9802"/>
                      <a:pt x="12223" y="10060"/>
                    </a:cubicBezTo>
                    <a:cubicBezTo>
                      <a:pt x="12144" y="10234"/>
                      <a:pt x="12048" y="10396"/>
                      <a:pt x="11937" y="10553"/>
                    </a:cubicBezTo>
                    <a:cubicBezTo>
                      <a:pt x="11808" y="10710"/>
                      <a:pt x="11668" y="10850"/>
                      <a:pt x="11510" y="10973"/>
                    </a:cubicBezTo>
                    <a:cubicBezTo>
                      <a:pt x="11528" y="10968"/>
                      <a:pt x="11533" y="10956"/>
                      <a:pt x="11551" y="10951"/>
                    </a:cubicBezTo>
                    <a:lnTo>
                      <a:pt x="11551" y="10951"/>
                    </a:lnTo>
                    <a:cubicBezTo>
                      <a:pt x="11537" y="10959"/>
                      <a:pt x="11523" y="10969"/>
                      <a:pt x="11509" y="10978"/>
                    </a:cubicBezTo>
                    <a:lnTo>
                      <a:pt x="11509" y="10978"/>
                    </a:lnTo>
                    <a:cubicBezTo>
                      <a:pt x="11510" y="10977"/>
                      <a:pt x="11510" y="10975"/>
                      <a:pt x="11510" y="10973"/>
                    </a:cubicBezTo>
                    <a:lnTo>
                      <a:pt x="11510" y="10973"/>
                    </a:lnTo>
                    <a:lnTo>
                      <a:pt x="11494" y="10990"/>
                    </a:lnTo>
                    <a:cubicBezTo>
                      <a:pt x="11283" y="11141"/>
                      <a:pt x="11064" y="11271"/>
                      <a:pt x="10827" y="11375"/>
                    </a:cubicBezTo>
                    <a:lnTo>
                      <a:pt x="10827" y="11375"/>
                    </a:lnTo>
                    <a:cubicBezTo>
                      <a:pt x="10830" y="11374"/>
                      <a:pt x="10834" y="11373"/>
                      <a:pt x="10838" y="11372"/>
                    </a:cubicBezTo>
                    <a:lnTo>
                      <a:pt x="10838" y="11372"/>
                    </a:lnTo>
                    <a:cubicBezTo>
                      <a:pt x="10824" y="11381"/>
                      <a:pt x="10809" y="11386"/>
                      <a:pt x="10795" y="11391"/>
                    </a:cubicBezTo>
                    <a:lnTo>
                      <a:pt x="10795" y="11391"/>
                    </a:lnTo>
                    <a:cubicBezTo>
                      <a:pt x="10796" y="11390"/>
                      <a:pt x="10798" y="11389"/>
                      <a:pt x="10799" y="11388"/>
                    </a:cubicBezTo>
                    <a:lnTo>
                      <a:pt x="10799" y="11388"/>
                    </a:lnTo>
                    <a:cubicBezTo>
                      <a:pt x="10795" y="11388"/>
                      <a:pt x="10794" y="11390"/>
                      <a:pt x="10792" y="11392"/>
                    </a:cubicBezTo>
                    <a:lnTo>
                      <a:pt x="10792" y="11392"/>
                    </a:lnTo>
                    <a:cubicBezTo>
                      <a:pt x="10793" y="11391"/>
                      <a:pt x="10794" y="11391"/>
                      <a:pt x="10795" y="11391"/>
                    </a:cubicBezTo>
                    <a:lnTo>
                      <a:pt x="10795" y="11391"/>
                    </a:lnTo>
                    <a:cubicBezTo>
                      <a:pt x="10791" y="11393"/>
                      <a:pt x="10787" y="11394"/>
                      <a:pt x="10783" y="11398"/>
                    </a:cubicBezTo>
                    <a:cubicBezTo>
                      <a:pt x="10783" y="11397"/>
                      <a:pt x="10783" y="11396"/>
                      <a:pt x="10784" y="11395"/>
                    </a:cubicBezTo>
                    <a:lnTo>
                      <a:pt x="10784" y="11395"/>
                    </a:lnTo>
                    <a:cubicBezTo>
                      <a:pt x="10781" y="11397"/>
                      <a:pt x="10779" y="11398"/>
                      <a:pt x="10777" y="11399"/>
                    </a:cubicBezTo>
                    <a:lnTo>
                      <a:pt x="10777" y="11399"/>
                    </a:lnTo>
                    <a:cubicBezTo>
                      <a:pt x="10779" y="11399"/>
                      <a:pt x="10781" y="11398"/>
                      <a:pt x="10783" y="11398"/>
                    </a:cubicBezTo>
                    <a:lnTo>
                      <a:pt x="10783" y="11398"/>
                    </a:lnTo>
                    <a:cubicBezTo>
                      <a:pt x="10777" y="11401"/>
                      <a:pt x="10770" y="11403"/>
                      <a:pt x="10764" y="11406"/>
                    </a:cubicBezTo>
                    <a:lnTo>
                      <a:pt x="10764" y="11406"/>
                    </a:lnTo>
                    <a:cubicBezTo>
                      <a:pt x="10768" y="11404"/>
                      <a:pt x="10772" y="11401"/>
                      <a:pt x="10777" y="11399"/>
                    </a:cubicBezTo>
                    <a:lnTo>
                      <a:pt x="10777" y="11399"/>
                    </a:lnTo>
                    <a:cubicBezTo>
                      <a:pt x="10769" y="11400"/>
                      <a:pt x="10762" y="11405"/>
                      <a:pt x="10757" y="11409"/>
                    </a:cubicBezTo>
                    <a:lnTo>
                      <a:pt x="10757" y="11409"/>
                    </a:lnTo>
                    <a:cubicBezTo>
                      <a:pt x="10759" y="11408"/>
                      <a:pt x="10762" y="11407"/>
                      <a:pt x="10764" y="11406"/>
                    </a:cubicBezTo>
                    <a:lnTo>
                      <a:pt x="10764" y="11406"/>
                    </a:lnTo>
                    <a:cubicBezTo>
                      <a:pt x="10761" y="11407"/>
                      <a:pt x="10758" y="11409"/>
                      <a:pt x="10755" y="11411"/>
                    </a:cubicBezTo>
                    <a:cubicBezTo>
                      <a:pt x="10755" y="11410"/>
                      <a:pt x="10756" y="11409"/>
                      <a:pt x="10757" y="11409"/>
                    </a:cubicBezTo>
                    <a:lnTo>
                      <a:pt x="10757" y="11409"/>
                    </a:lnTo>
                    <a:cubicBezTo>
                      <a:pt x="10289" y="11588"/>
                      <a:pt x="9805" y="11697"/>
                      <a:pt x="9310" y="11775"/>
                    </a:cubicBezTo>
                    <a:lnTo>
                      <a:pt x="9310" y="11775"/>
                    </a:lnTo>
                    <a:cubicBezTo>
                      <a:pt x="9312" y="11774"/>
                      <a:pt x="9314" y="11773"/>
                      <a:pt x="9314" y="11768"/>
                    </a:cubicBezTo>
                    <a:lnTo>
                      <a:pt x="9314" y="11768"/>
                    </a:lnTo>
                    <a:cubicBezTo>
                      <a:pt x="8670" y="11858"/>
                      <a:pt x="8020" y="11881"/>
                      <a:pt x="7364" y="11881"/>
                    </a:cubicBezTo>
                    <a:cubicBezTo>
                      <a:pt x="6793" y="11881"/>
                      <a:pt x="6226" y="11864"/>
                      <a:pt x="5655" y="11864"/>
                    </a:cubicBezTo>
                    <a:cubicBezTo>
                      <a:pt x="5652" y="11864"/>
                      <a:pt x="5649" y="11864"/>
                      <a:pt x="5646" y="11864"/>
                    </a:cubicBezTo>
                    <a:cubicBezTo>
                      <a:pt x="5465" y="11864"/>
                      <a:pt x="5313" y="12019"/>
                      <a:pt x="5313" y="12205"/>
                    </a:cubicBezTo>
                    <a:cubicBezTo>
                      <a:pt x="5313" y="12391"/>
                      <a:pt x="5470" y="12542"/>
                      <a:pt x="5655" y="12548"/>
                    </a:cubicBezTo>
                    <a:cubicBezTo>
                      <a:pt x="6226" y="12548"/>
                      <a:pt x="6793" y="12565"/>
                      <a:pt x="7364" y="12570"/>
                    </a:cubicBezTo>
                    <a:cubicBezTo>
                      <a:pt x="8020" y="12570"/>
                      <a:pt x="8670" y="12542"/>
                      <a:pt x="9314" y="12458"/>
                    </a:cubicBezTo>
                    <a:cubicBezTo>
                      <a:pt x="9628" y="12414"/>
                      <a:pt x="9937" y="12363"/>
                      <a:pt x="10245" y="12290"/>
                    </a:cubicBezTo>
                    <a:cubicBezTo>
                      <a:pt x="10564" y="12212"/>
                      <a:pt x="10866" y="12099"/>
                      <a:pt x="11163" y="11970"/>
                    </a:cubicBezTo>
                    <a:cubicBezTo>
                      <a:pt x="11427" y="11858"/>
                      <a:pt x="11668" y="11713"/>
                      <a:pt x="11892" y="11540"/>
                    </a:cubicBezTo>
                    <a:cubicBezTo>
                      <a:pt x="12009" y="11455"/>
                      <a:pt x="12116" y="11359"/>
                      <a:pt x="12223" y="11259"/>
                    </a:cubicBezTo>
                    <a:cubicBezTo>
                      <a:pt x="12340" y="11142"/>
                      <a:pt x="12441" y="11012"/>
                      <a:pt x="12542" y="10873"/>
                    </a:cubicBezTo>
                    <a:cubicBezTo>
                      <a:pt x="12901" y="10390"/>
                      <a:pt x="13064" y="9779"/>
                      <a:pt x="13124" y="9186"/>
                    </a:cubicBezTo>
                    <a:cubicBezTo>
                      <a:pt x="13175" y="8749"/>
                      <a:pt x="13114" y="8294"/>
                      <a:pt x="12906" y="7896"/>
                    </a:cubicBezTo>
                    <a:cubicBezTo>
                      <a:pt x="12733" y="7560"/>
                      <a:pt x="12418" y="7296"/>
                      <a:pt x="12077" y="7135"/>
                    </a:cubicBezTo>
                    <a:cubicBezTo>
                      <a:pt x="11685" y="6944"/>
                      <a:pt x="11254" y="6871"/>
                      <a:pt x="10817" y="6838"/>
                    </a:cubicBezTo>
                    <a:cubicBezTo>
                      <a:pt x="10703" y="6830"/>
                      <a:pt x="10589" y="6827"/>
                      <a:pt x="10475" y="6827"/>
                    </a:cubicBezTo>
                    <a:cubicBezTo>
                      <a:pt x="10014" y="6827"/>
                      <a:pt x="9549" y="6885"/>
                      <a:pt x="9096" y="6960"/>
                    </a:cubicBezTo>
                    <a:cubicBezTo>
                      <a:pt x="8497" y="7056"/>
                      <a:pt x="7907" y="7213"/>
                      <a:pt x="7325" y="7397"/>
                    </a:cubicBezTo>
                    <a:cubicBezTo>
                      <a:pt x="6865" y="7544"/>
                      <a:pt x="6412" y="7712"/>
                      <a:pt x="5969" y="7908"/>
                    </a:cubicBezTo>
                    <a:cubicBezTo>
                      <a:pt x="6148" y="7617"/>
                      <a:pt x="6311" y="7319"/>
                      <a:pt x="6467" y="7022"/>
                    </a:cubicBezTo>
                    <a:cubicBezTo>
                      <a:pt x="6731" y="6518"/>
                      <a:pt x="6966" y="5997"/>
                      <a:pt x="7180" y="5470"/>
                    </a:cubicBezTo>
                    <a:cubicBezTo>
                      <a:pt x="7387" y="4943"/>
                      <a:pt x="7566" y="4412"/>
                      <a:pt x="7700" y="3867"/>
                    </a:cubicBezTo>
                    <a:cubicBezTo>
                      <a:pt x="7824" y="3369"/>
                      <a:pt x="7902" y="2858"/>
                      <a:pt x="7907" y="2343"/>
                    </a:cubicBezTo>
                    <a:cubicBezTo>
                      <a:pt x="7907" y="2119"/>
                      <a:pt x="7886" y="1901"/>
                      <a:pt x="7852" y="1681"/>
                    </a:cubicBezTo>
                    <a:cubicBezTo>
                      <a:pt x="7812" y="1464"/>
                      <a:pt x="7739" y="1256"/>
                      <a:pt x="7651" y="1060"/>
                    </a:cubicBezTo>
                    <a:cubicBezTo>
                      <a:pt x="7488" y="696"/>
                      <a:pt x="7180" y="398"/>
                      <a:pt x="6821" y="225"/>
                    </a:cubicBezTo>
                    <a:cubicBezTo>
                      <a:pt x="6479" y="57"/>
                      <a:pt x="6092" y="0"/>
                      <a:pt x="5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gf3ea9f085e_0_1646"/>
              <p:cNvSpPr/>
              <p:nvPr/>
            </p:nvSpPr>
            <p:spPr>
              <a:xfrm>
                <a:off x="3898425" y="1516900"/>
                <a:ext cx="1122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4237" extrusionOk="0">
                    <a:moveTo>
                      <a:pt x="2243" y="0"/>
                    </a:moveTo>
                    <a:cubicBezTo>
                      <a:pt x="1004" y="0"/>
                      <a:pt x="1" y="948"/>
                      <a:pt x="1" y="2118"/>
                    </a:cubicBezTo>
                    <a:cubicBezTo>
                      <a:pt x="1" y="3290"/>
                      <a:pt x="1004" y="4237"/>
                      <a:pt x="2243" y="4237"/>
                    </a:cubicBezTo>
                    <a:cubicBezTo>
                      <a:pt x="3487" y="4237"/>
                      <a:pt x="4490" y="3290"/>
                      <a:pt x="4490" y="2118"/>
                    </a:cubicBezTo>
                    <a:cubicBezTo>
                      <a:pt x="4490" y="948"/>
                      <a:pt x="3487" y="0"/>
                      <a:pt x="2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gf3ea9f085e_0_1646"/>
              <p:cNvSpPr/>
              <p:nvPr/>
            </p:nvSpPr>
            <p:spPr>
              <a:xfrm>
                <a:off x="4642775" y="1596600"/>
                <a:ext cx="112350" cy="106075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4243" extrusionOk="0">
                    <a:moveTo>
                      <a:pt x="2248" y="1"/>
                    </a:moveTo>
                    <a:cubicBezTo>
                      <a:pt x="1009" y="1"/>
                      <a:pt x="0" y="955"/>
                      <a:pt x="0" y="2125"/>
                    </a:cubicBezTo>
                    <a:cubicBezTo>
                      <a:pt x="0" y="3296"/>
                      <a:pt x="1009" y="4243"/>
                      <a:pt x="2248" y="4243"/>
                    </a:cubicBezTo>
                    <a:cubicBezTo>
                      <a:pt x="3485" y="4243"/>
                      <a:pt x="4494" y="3296"/>
                      <a:pt x="4494" y="2125"/>
                    </a:cubicBezTo>
                    <a:cubicBezTo>
                      <a:pt x="4494" y="955"/>
                      <a:pt x="3485" y="1"/>
                      <a:pt x="22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gf3ea9f085e_0_1646"/>
              <p:cNvSpPr/>
              <p:nvPr/>
            </p:nvSpPr>
            <p:spPr>
              <a:xfrm>
                <a:off x="4219125" y="758700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" y="18"/>
                    </a:moveTo>
                    <a:cubicBezTo>
                      <a:pt x="6" y="12"/>
                      <a:pt x="6" y="7"/>
                      <a:pt x="11" y="0"/>
                    </a:cubicBezTo>
                    <a:cubicBezTo>
                      <a:pt x="6" y="7"/>
                      <a:pt x="6" y="12"/>
                      <a:pt x="1" y="18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gf3ea9f085e_0_1646"/>
              <p:cNvSpPr/>
              <p:nvPr/>
            </p:nvSpPr>
            <p:spPr>
              <a:xfrm>
                <a:off x="4177225" y="812800"/>
                <a:ext cx="11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45" extrusionOk="0">
                    <a:moveTo>
                      <a:pt x="45" y="0"/>
                    </a:moveTo>
                    <a:cubicBezTo>
                      <a:pt x="43" y="2"/>
                      <a:pt x="42" y="4"/>
                      <a:pt x="40" y="6"/>
                    </a:cubicBezTo>
                    <a:lnTo>
                      <a:pt x="40" y="6"/>
                    </a:lnTo>
                    <a:cubicBezTo>
                      <a:pt x="41" y="6"/>
                      <a:pt x="45" y="5"/>
                      <a:pt x="45" y="0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0" y="6"/>
                      <a:pt x="40" y="6"/>
                    </a:cubicBezTo>
                    <a:lnTo>
                      <a:pt x="1" y="45"/>
                    </a:lnTo>
                    <a:cubicBezTo>
                      <a:pt x="15" y="35"/>
                      <a:pt x="26" y="20"/>
                      <a:pt x="40" y="6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gf3ea9f085e_0_1646"/>
              <p:cNvSpPr/>
              <p:nvPr/>
            </p:nvSpPr>
            <p:spPr>
              <a:xfrm>
                <a:off x="4177100" y="813900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6" y="1"/>
                    </a:moveTo>
                    <a:lnTo>
                      <a:pt x="0" y="6"/>
                    </a:lnTo>
                    <a:cubicBezTo>
                      <a:pt x="6" y="6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gf3ea9f085e_0_1646"/>
              <p:cNvSpPr/>
              <p:nvPr/>
            </p:nvSpPr>
            <p:spPr>
              <a:xfrm>
                <a:off x="4619225" y="1308875"/>
                <a:ext cx="101300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5623" extrusionOk="0">
                    <a:moveTo>
                      <a:pt x="2190" y="0"/>
                    </a:moveTo>
                    <a:cubicBezTo>
                      <a:pt x="1943" y="0"/>
                      <a:pt x="1687" y="55"/>
                      <a:pt x="1390" y="163"/>
                    </a:cubicBezTo>
                    <a:cubicBezTo>
                      <a:pt x="785" y="381"/>
                      <a:pt x="404" y="1065"/>
                      <a:pt x="337" y="1671"/>
                    </a:cubicBezTo>
                    <a:cubicBezTo>
                      <a:pt x="236" y="2572"/>
                      <a:pt x="1" y="3923"/>
                      <a:pt x="500" y="4713"/>
                    </a:cubicBezTo>
                    <a:cubicBezTo>
                      <a:pt x="877" y="5316"/>
                      <a:pt x="1415" y="5622"/>
                      <a:pt x="1968" y="5622"/>
                    </a:cubicBezTo>
                    <a:cubicBezTo>
                      <a:pt x="2434" y="5622"/>
                      <a:pt x="2910" y="5405"/>
                      <a:pt x="3312" y="4966"/>
                    </a:cubicBezTo>
                    <a:cubicBezTo>
                      <a:pt x="3940" y="4276"/>
                      <a:pt x="3951" y="2903"/>
                      <a:pt x="4013" y="1995"/>
                    </a:cubicBezTo>
                    <a:cubicBezTo>
                      <a:pt x="4052" y="1389"/>
                      <a:pt x="3800" y="650"/>
                      <a:pt x="3245" y="331"/>
                    </a:cubicBezTo>
                    <a:cubicBezTo>
                      <a:pt x="2860" y="108"/>
                      <a:pt x="2535" y="0"/>
                      <a:pt x="2190" y="0"/>
                    </a:cubicBezTo>
                    <a:close/>
                  </a:path>
                </a:pathLst>
              </a:custGeom>
              <a:solidFill>
                <a:srgbClr val="803F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gf3ea9f085e_0_1646"/>
              <p:cNvSpPr/>
              <p:nvPr/>
            </p:nvSpPr>
            <p:spPr>
              <a:xfrm>
                <a:off x="4037975" y="1281775"/>
                <a:ext cx="98800" cy="14075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5630" extrusionOk="0">
                    <a:moveTo>
                      <a:pt x="1902" y="0"/>
                    </a:moveTo>
                    <a:cubicBezTo>
                      <a:pt x="1590" y="0"/>
                      <a:pt x="1285" y="90"/>
                      <a:pt x="925" y="272"/>
                    </a:cubicBezTo>
                    <a:cubicBezTo>
                      <a:pt x="348" y="557"/>
                      <a:pt x="57" y="1286"/>
                      <a:pt x="62" y="1891"/>
                    </a:cubicBezTo>
                    <a:cubicBezTo>
                      <a:pt x="67" y="2799"/>
                      <a:pt x="0" y="4172"/>
                      <a:pt x="584" y="4894"/>
                    </a:cubicBezTo>
                    <a:cubicBezTo>
                      <a:pt x="983" y="5386"/>
                      <a:pt x="1481" y="5630"/>
                      <a:pt x="1974" y="5630"/>
                    </a:cubicBezTo>
                    <a:cubicBezTo>
                      <a:pt x="2500" y="5630"/>
                      <a:pt x="3021" y="5354"/>
                      <a:pt x="3414" y="4806"/>
                    </a:cubicBezTo>
                    <a:cubicBezTo>
                      <a:pt x="3952" y="4048"/>
                      <a:pt x="3800" y="2681"/>
                      <a:pt x="3750" y="1773"/>
                    </a:cubicBezTo>
                    <a:cubicBezTo>
                      <a:pt x="3716" y="1168"/>
                      <a:pt x="3375" y="461"/>
                      <a:pt x="2785" y="210"/>
                    </a:cubicBezTo>
                    <a:cubicBezTo>
                      <a:pt x="2457" y="71"/>
                      <a:pt x="2177" y="0"/>
                      <a:pt x="1902" y="0"/>
                    </a:cubicBezTo>
                    <a:close/>
                  </a:path>
                </a:pathLst>
              </a:custGeom>
              <a:solidFill>
                <a:srgbClr val="803F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gf3ea9f085e_0_1646"/>
              <p:cNvSpPr/>
              <p:nvPr/>
            </p:nvSpPr>
            <p:spPr>
              <a:xfrm>
                <a:off x="4506300" y="311100"/>
                <a:ext cx="873550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34942" h="9461" extrusionOk="0">
                    <a:moveTo>
                      <a:pt x="19459" y="1138"/>
                    </a:moveTo>
                    <a:cubicBezTo>
                      <a:pt x="19460" y="1138"/>
                      <a:pt x="19461" y="1139"/>
                      <a:pt x="19463" y="1139"/>
                    </a:cubicBezTo>
                    <a:cubicBezTo>
                      <a:pt x="19461" y="1138"/>
                      <a:pt x="19460" y="1138"/>
                      <a:pt x="19459" y="1138"/>
                    </a:cubicBezTo>
                    <a:close/>
                    <a:moveTo>
                      <a:pt x="7747" y="1755"/>
                    </a:moveTo>
                    <a:cubicBezTo>
                      <a:pt x="7741" y="1756"/>
                      <a:pt x="7736" y="1758"/>
                      <a:pt x="7731" y="1760"/>
                    </a:cubicBezTo>
                    <a:lnTo>
                      <a:pt x="7731" y="1760"/>
                    </a:lnTo>
                    <a:cubicBezTo>
                      <a:pt x="7737" y="1759"/>
                      <a:pt x="7742" y="1757"/>
                      <a:pt x="7747" y="1755"/>
                    </a:cubicBezTo>
                    <a:close/>
                    <a:moveTo>
                      <a:pt x="3766" y="3646"/>
                    </a:moveTo>
                    <a:lnTo>
                      <a:pt x="3766" y="3646"/>
                    </a:lnTo>
                    <a:cubicBezTo>
                      <a:pt x="3764" y="3647"/>
                      <a:pt x="3763" y="3647"/>
                      <a:pt x="3761" y="3648"/>
                    </a:cubicBezTo>
                    <a:lnTo>
                      <a:pt x="3766" y="3646"/>
                    </a:lnTo>
                    <a:close/>
                    <a:moveTo>
                      <a:pt x="14801" y="1"/>
                    </a:moveTo>
                    <a:cubicBezTo>
                      <a:pt x="13842" y="1"/>
                      <a:pt x="12890" y="57"/>
                      <a:pt x="11943" y="158"/>
                    </a:cubicBezTo>
                    <a:cubicBezTo>
                      <a:pt x="10407" y="332"/>
                      <a:pt x="8894" y="663"/>
                      <a:pt x="7426" y="1144"/>
                    </a:cubicBezTo>
                    <a:cubicBezTo>
                      <a:pt x="5997" y="1615"/>
                      <a:pt x="4624" y="2264"/>
                      <a:pt x="3369" y="3099"/>
                    </a:cubicBezTo>
                    <a:cubicBezTo>
                      <a:pt x="2747" y="3508"/>
                      <a:pt x="2164" y="3963"/>
                      <a:pt x="1614" y="4462"/>
                    </a:cubicBezTo>
                    <a:cubicBezTo>
                      <a:pt x="1066" y="4960"/>
                      <a:pt x="567" y="5510"/>
                      <a:pt x="113" y="6097"/>
                    </a:cubicBezTo>
                    <a:cubicBezTo>
                      <a:pt x="0" y="6244"/>
                      <a:pt x="62" y="6473"/>
                      <a:pt x="209" y="6568"/>
                    </a:cubicBezTo>
                    <a:cubicBezTo>
                      <a:pt x="264" y="6606"/>
                      <a:pt x="331" y="6625"/>
                      <a:pt x="397" y="6625"/>
                    </a:cubicBezTo>
                    <a:cubicBezTo>
                      <a:pt x="418" y="6625"/>
                      <a:pt x="440" y="6623"/>
                      <a:pt x="460" y="6619"/>
                    </a:cubicBezTo>
                    <a:cubicBezTo>
                      <a:pt x="556" y="6602"/>
                      <a:pt x="623" y="6547"/>
                      <a:pt x="685" y="6473"/>
                    </a:cubicBezTo>
                    <a:cubicBezTo>
                      <a:pt x="830" y="6288"/>
                      <a:pt x="975" y="6103"/>
                      <a:pt x="1133" y="5924"/>
                    </a:cubicBezTo>
                    <a:cubicBezTo>
                      <a:pt x="1906" y="5055"/>
                      <a:pt x="2798" y="4299"/>
                      <a:pt x="3761" y="3648"/>
                    </a:cubicBezTo>
                    <a:lnTo>
                      <a:pt x="3761" y="3648"/>
                    </a:lnTo>
                    <a:cubicBezTo>
                      <a:pt x="3755" y="3655"/>
                      <a:pt x="3745" y="3660"/>
                      <a:pt x="3739" y="3666"/>
                    </a:cubicBezTo>
                    <a:cubicBezTo>
                      <a:pt x="3751" y="3658"/>
                      <a:pt x="3763" y="3649"/>
                      <a:pt x="3776" y="3641"/>
                    </a:cubicBezTo>
                    <a:lnTo>
                      <a:pt x="3776" y="3641"/>
                    </a:lnTo>
                    <a:lnTo>
                      <a:pt x="3794" y="3632"/>
                    </a:lnTo>
                    <a:lnTo>
                      <a:pt x="3789" y="3632"/>
                    </a:lnTo>
                    <a:cubicBezTo>
                      <a:pt x="3800" y="3627"/>
                      <a:pt x="3806" y="3621"/>
                      <a:pt x="3817" y="3615"/>
                    </a:cubicBezTo>
                    <a:lnTo>
                      <a:pt x="3817" y="3615"/>
                    </a:lnTo>
                    <a:cubicBezTo>
                      <a:pt x="3806" y="3621"/>
                      <a:pt x="3800" y="3627"/>
                      <a:pt x="3794" y="3632"/>
                    </a:cubicBezTo>
                    <a:cubicBezTo>
                      <a:pt x="5019" y="2837"/>
                      <a:pt x="6347" y="2222"/>
                      <a:pt x="7731" y="1760"/>
                    </a:cubicBezTo>
                    <a:lnTo>
                      <a:pt x="7731" y="1760"/>
                    </a:lnTo>
                    <a:cubicBezTo>
                      <a:pt x="7730" y="1760"/>
                      <a:pt x="7729" y="1760"/>
                      <a:pt x="7728" y="1760"/>
                    </a:cubicBezTo>
                    <a:cubicBezTo>
                      <a:pt x="7740" y="1755"/>
                      <a:pt x="7746" y="1755"/>
                      <a:pt x="7756" y="1749"/>
                    </a:cubicBezTo>
                    <a:lnTo>
                      <a:pt x="7756" y="1749"/>
                    </a:lnTo>
                    <a:cubicBezTo>
                      <a:pt x="7753" y="1751"/>
                      <a:pt x="7750" y="1753"/>
                      <a:pt x="7747" y="1755"/>
                    </a:cubicBezTo>
                    <a:lnTo>
                      <a:pt x="7747" y="1755"/>
                    </a:lnTo>
                    <a:cubicBezTo>
                      <a:pt x="7763" y="1749"/>
                      <a:pt x="7779" y="1744"/>
                      <a:pt x="7796" y="1738"/>
                    </a:cubicBezTo>
                    <a:cubicBezTo>
                      <a:pt x="9583" y="1167"/>
                      <a:pt x="11439" y="841"/>
                      <a:pt x="13310" y="723"/>
                    </a:cubicBezTo>
                    <a:cubicBezTo>
                      <a:pt x="13780" y="697"/>
                      <a:pt x="14251" y="685"/>
                      <a:pt x="14723" y="685"/>
                    </a:cubicBezTo>
                    <a:cubicBezTo>
                      <a:pt x="16311" y="685"/>
                      <a:pt x="17900" y="831"/>
                      <a:pt x="19459" y="1138"/>
                    </a:cubicBezTo>
                    <a:lnTo>
                      <a:pt x="19459" y="1138"/>
                    </a:lnTo>
                    <a:cubicBezTo>
                      <a:pt x="19456" y="1137"/>
                      <a:pt x="19453" y="1135"/>
                      <a:pt x="19450" y="1134"/>
                    </a:cubicBezTo>
                    <a:lnTo>
                      <a:pt x="19450" y="1134"/>
                    </a:lnTo>
                    <a:cubicBezTo>
                      <a:pt x="20424" y="1336"/>
                      <a:pt x="21380" y="1592"/>
                      <a:pt x="22321" y="1923"/>
                    </a:cubicBezTo>
                    <a:cubicBezTo>
                      <a:pt x="23610" y="2365"/>
                      <a:pt x="24870" y="2892"/>
                      <a:pt x="26098" y="3487"/>
                    </a:cubicBezTo>
                    <a:lnTo>
                      <a:pt x="26014" y="3446"/>
                    </a:lnTo>
                    <a:lnTo>
                      <a:pt x="26014" y="3446"/>
                    </a:lnTo>
                    <a:cubicBezTo>
                      <a:pt x="27213" y="4030"/>
                      <a:pt x="28378" y="4691"/>
                      <a:pt x="29494" y="5425"/>
                    </a:cubicBezTo>
                    <a:cubicBezTo>
                      <a:pt x="30648" y="6177"/>
                      <a:pt x="31740" y="7017"/>
                      <a:pt x="32783" y="7918"/>
                    </a:cubicBezTo>
                    <a:cubicBezTo>
                      <a:pt x="32761" y="7902"/>
                      <a:pt x="32738" y="7879"/>
                      <a:pt x="32710" y="7863"/>
                    </a:cubicBezTo>
                    <a:lnTo>
                      <a:pt x="32710" y="7863"/>
                    </a:lnTo>
                    <a:cubicBezTo>
                      <a:pt x="33253" y="8339"/>
                      <a:pt x="33781" y="8833"/>
                      <a:pt x="34290" y="9348"/>
                    </a:cubicBezTo>
                    <a:cubicBezTo>
                      <a:pt x="34365" y="9420"/>
                      <a:pt x="34460" y="9460"/>
                      <a:pt x="34556" y="9460"/>
                    </a:cubicBezTo>
                    <a:cubicBezTo>
                      <a:pt x="34633" y="9460"/>
                      <a:pt x="34711" y="9434"/>
                      <a:pt x="34778" y="9376"/>
                    </a:cubicBezTo>
                    <a:cubicBezTo>
                      <a:pt x="34908" y="9258"/>
                      <a:pt x="34941" y="9028"/>
                      <a:pt x="34807" y="8893"/>
                    </a:cubicBezTo>
                    <a:cubicBezTo>
                      <a:pt x="33483" y="7566"/>
                      <a:pt x="32055" y="6356"/>
                      <a:pt x="30514" y="5285"/>
                    </a:cubicBezTo>
                    <a:cubicBezTo>
                      <a:pt x="29001" y="4227"/>
                      <a:pt x="27381" y="3324"/>
                      <a:pt x="25706" y="2545"/>
                    </a:cubicBezTo>
                    <a:cubicBezTo>
                      <a:pt x="24848" y="2147"/>
                      <a:pt x="23968" y="1794"/>
                      <a:pt x="23083" y="1469"/>
                    </a:cubicBezTo>
                    <a:cubicBezTo>
                      <a:pt x="22354" y="1194"/>
                      <a:pt x="21620" y="958"/>
                      <a:pt x="20869" y="763"/>
                    </a:cubicBezTo>
                    <a:cubicBezTo>
                      <a:pt x="19434" y="381"/>
                      <a:pt x="17955" y="158"/>
                      <a:pt x="16476" y="57"/>
                    </a:cubicBezTo>
                    <a:cubicBezTo>
                      <a:pt x="15916" y="24"/>
                      <a:pt x="15355" y="1"/>
                      <a:pt x="14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2" name="Google Shape;1732;gf3ea9f085e_0_1646"/>
            <p:cNvSpPr/>
            <p:nvPr/>
          </p:nvSpPr>
          <p:spPr>
            <a:xfrm rot="2700000" flipH="1">
              <a:off x="2854903" y="2020494"/>
              <a:ext cx="195161" cy="19516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f3ea9f085e_0_1646"/>
            <p:cNvSpPr/>
            <p:nvPr/>
          </p:nvSpPr>
          <p:spPr>
            <a:xfrm rot="1385666" flipH="1">
              <a:off x="2589010" y="1960103"/>
              <a:ext cx="195030" cy="19503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34" name="Google Shape;1734;gf3ea9f085e_0_1646"/>
            <p:cNvCxnSpPr>
              <a:stCxn id="1732" idx="5"/>
              <a:endCxn id="1733" idx="2"/>
            </p:cNvCxnSpPr>
            <p:nvPr/>
          </p:nvCxnSpPr>
          <p:spPr>
            <a:xfrm rot="10800000">
              <a:off x="2776303" y="2095875"/>
              <a:ext cx="78600" cy="22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5" name="Google Shape;1735;gf3ea9f085e_0_1646"/>
            <p:cNvCxnSpPr>
              <a:stCxn id="1733" idx="6"/>
            </p:cNvCxnSpPr>
            <p:nvPr/>
          </p:nvCxnSpPr>
          <p:spPr>
            <a:xfrm flipH="1">
              <a:off x="2342725" y="2019368"/>
              <a:ext cx="254100" cy="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36" name="Google Shape;1736;gf3ea9f085e_0_1646"/>
          <p:cNvSpPr txBox="1">
            <a:spLocks noGrp="1"/>
          </p:cNvSpPr>
          <p:nvPr>
            <p:ph type="ctrTitle" idx="4294967295"/>
          </p:nvPr>
        </p:nvSpPr>
        <p:spPr>
          <a:xfrm>
            <a:off x="4431255" y="2145474"/>
            <a:ext cx="34884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nger Paint"/>
              <a:buNone/>
            </a:pPr>
            <a:r>
              <a:rPr lang="ko-KR" altLang="en-US" sz="6000" b="1" i="0" u="none" strike="noStrike" cap="none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Finger Paint"/>
              </a:rPr>
              <a:t>감사합니다</a:t>
            </a:r>
            <a:r>
              <a:rPr lang="en-US" altLang="ko-KR" sz="6000" b="1" i="0" u="none" strike="noStrike" cap="none" dirty="0" smtClean="0">
                <a:solidFill>
                  <a:schemeClr val="lt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Finger Paint"/>
              </a:rPr>
              <a:t>.</a:t>
            </a:r>
            <a:endParaRPr sz="6000" b="1" i="0" u="none" strike="noStrike" cap="none" dirty="0">
              <a:solidFill>
                <a:schemeClr val="lt1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Finger Paint"/>
            </a:endParaRPr>
          </a:p>
        </p:txBody>
      </p:sp>
      <p:grpSp>
        <p:nvGrpSpPr>
          <p:cNvPr id="262" name="Google Shape;1021;gf3ea9f085e_2_6"/>
          <p:cNvGrpSpPr/>
          <p:nvPr/>
        </p:nvGrpSpPr>
        <p:grpSpPr>
          <a:xfrm>
            <a:off x="5176871" y="4650965"/>
            <a:ext cx="809417" cy="841931"/>
            <a:chOff x="1213809" y="1522582"/>
            <a:chExt cx="2656440" cy="2762240"/>
          </a:xfrm>
        </p:grpSpPr>
        <p:sp>
          <p:nvSpPr>
            <p:cNvPr id="263" name="Google Shape;1022;gf3ea9f085e_2_6"/>
            <p:cNvSpPr/>
            <p:nvPr/>
          </p:nvSpPr>
          <p:spPr>
            <a:xfrm>
              <a:off x="1213809" y="1522582"/>
              <a:ext cx="2656440" cy="2762240"/>
            </a:xfrm>
            <a:custGeom>
              <a:avLst/>
              <a:gdLst/>
              <a:ahLst/>
              <a:cxnLst/>
              <a:rect l="l" t="t" r="r" b="b"/>
              <a:pathLst>
                <a:path w="125289" h="130279" extrusionOk="0">
                  <a:moveTo>
                    <a:pt x="62645" y="1"/>
                  </a:moveTo>
                  <a:cubicBezTo>
                    <a:pt x="28046" y="1"/>
                    <a:pt x="1" y="29164"/>
                    <a:pt x="1" y="65139"/>
                  </a:cubicBezTo>
                  <a:cubicBezTo>
                    <a:pt x="1" y="101114"/>
                    <a:pt x="28046" y="130279"/>
                    <a:pt x="62645" y="130279"/>
                  </a:cubicBezTo>
                  <a:cubicBezTo>
                    <a:pt x="97244" y="130279"/>
                    <a:pt x="125289" y="101114"/>
                    <a:pt x="125289" y="65139"/>
                  </a:cubicBezTo>
                  <a:cubicBezTo>
                    <a:pt x="125289" y="29164"/>
                    <a:pt x="97244" y="1"/>
                    <a:pt x="62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1023;gf3ea9f085e_2_6"/>
            <p:cNvSpPr/>
            <p:nvPr/>
          </p:nvSpPr>
          <p:spPr>
            <a:xfrm>
              <a:off x="2457781" y="1522582"/>
              <a:ext cx="1412468" cy="2117006"/>
            </a:xfrm>
            <a:custGeom>
              <a:avLst/>
              <a:gdLst/>
              <a:ahLst/>
              <a:cxnLst/>
              <a:rect l="l" t="t" r="r" b="b"/>
              <a:pathLst>
                <a:path w="66618" h="99847" extrusionOk="0">
                  <a:moveTo>
                    <a:pt x="3974" y="1"/>
                  </a:moveTo>
                  <a:cubicBezTo>
                    <a:pt x="3642" y="1"/>
                    <a:pt x="3312" y="6"/>
                    <a:pt x="2980" y="12"/>
                  </a:cubicBezTo>
                  <a:cubicBezTo>
                    <a:pt x="3231" y="12"/>
                    <a:pt x="4899" y="2695"/>
                    <a:pt x="5110" y="3050"/>
                  </a:cubicBezTo>
                  <a:cubicBezTo>
                    <a:pt x="5647" y="3962"/>
                    <a:pt x="6177" y="5156"/>
                    <a:pt x="6246" y="6241"/>
                  </a:cubicBezTo>
                  <a:cubicBezTo>
                    <a:pt x="6298" y="7000"/>
                    <a:pt x="5636" y="7611"/>
                    <a:pt x="5676" y="8336"/>
                  </a:cubicBezTo>
                  <a:cubicBezTo>
                    <a:pt x="5721" y="9279"/>
                    <a:pt x="6498" y="9580"/>
                    <a:pt x="7012" y="10255"/>
                  </a:cubicBezTo>
                  <a:cubicBezTo>
                    <a:pt x="8952" y="12790"/>
                    <a:pt x="5984" y="16535"/>
                    <a:pt x="5858" y="19219"/>
                  </a:cubicBezTo>
                  <a:cubicBezTo>
                    <a:pt x="5710" y="22331"/>
                    <a:pt x="7154" y="24905"/>
                    <a:pt x="3568" y="26458"/>
                  </a:cubicBezTo>
                  <a:cubicBezTo>
                    <a:pt x="2849" y="26766"/>
                    <a:pt x="2056" y="26914"/>
                    <a:pt x="1370" y="27314"/>
                  </a:cubicBezTo>
                  <a:cubicBezTo>
                    <a:pt x="999" y="27531"/>
                    <a:pt x="0" y="28319"/>
                    <a:pt x="269" y="28867"/>
                  </a:cubicBezTo>
                  <a:cubicBezTo>
                    <a:pt x="374" y="29085"/>
                    <a:pt x="548" y="29171"/>
                    <a:pt x="760" y="29171"/>
                  </a:cubicBezTo>
                  <a:cubicBezTo>
                    <a:pt x="1486" y="29171"/>
                    <a:pt x="2658" y="28158"/>
                    <a:pt x="3060" y="27976"/>
                  </a:cubicBezTo>
                  <a:cubicBezTo>
                    <a:pt x="3520" y="27765"/>
                    <a:pt x="4009" y="27648"/>
                    <a:pt x="4482" y="27648"/>
                  </a:cubicBezTo>
                  <a:cubicBezTo>
                    <a:pt x="5274" y="27648"/>
                    <a:pt x="6023" y="27979"/>
                    <a:pt x="6520" y="28759"/>
                  </a:cubicBezTo>
                  <a:cubicBezTo>
                    <a:pt x="6875" y="29316"/>
                    <a:pt x="7119" y="29505"/>
                    <a:pt x="7362" y="29505"/>
                  </a:cubicBezTo>
                  <a:cubicBezTo>
                    <a:pt x="7697" y="29505"/>
                    <a:pt x="8033" y="29146"/>
                    <a:pt x="8662" y="28901"/>
                  </a:cubicBezTo>
                  <a:cubicBezTo>
                    <a:pt x="8771" y="28859"/>
                    <a:pt x="8883" y="28839"/>
                    <a:pt x="8996" y="28839"/>
                  </a:cubicBezTo>
                  <a:cubicBezTo>
                    <a:pt x="9456" y="28839"/>
                    <a:pt x="9918" y="29167"/>
                    <a:pt x="10198" y="29575"/>
                  </a:cubicBezTo>
                  <a:cubicBezTo>
                    <a:pt x="11516" y="31494"/>
                    <a:pt x="10014" y="33931"/>
                    <a:pt x="10939" y="35931"/>
                  </a:cubicBezTo>
                  <a:cubicBezTo>
                    <a:pt x="11950" y="38105"/>
                    <a:pt x="14016" y="39116"/>
                    <a:pt x="14256" y="41736"/>
                  </a:cubicBezTo>
                  <a:cubicBezTo>
                    <a:pt x="14417" y="43438"/>
                    <a:pt x="15753" y="43507"/>
                    <a:pt x="16923" y="44208"/>
                  </a:cubicBezTo>
                  <a:cubicBezTo>
                    <a:pt x="17779" y="44728"/>
                    <a:pt x="18436" y="45550"/>
                    <a:pt x="18870" y="46475"/>
                  </a:cubicBezTo>
                  <a:cubicBezTo>
                    <a:pt x="19252" y="47286"/>
                    <a:pt x="19447" y="48263"/>
                    <a:pt x="19703" y="49125"/>
                  </a:cubicBezTo>
                  <a:cubicBezTo>
                    <a:pt x="19769" y="49343"/>
                    <a:pt x="19911" y="49427"/>
                    <a:pt x="20093" y="49427"/>
                  </a:cubicBezTo>
                  <a:cubicBezTo>
                    <a:pt x="20626" y="49427"/>
                    <a:pt x="21499" y="48706"/>
                    <a:pt x="21776" y="48519"/>
                  </a:cubicBezTo>
                  <a:cubicBezTo>
                    <a:pt x="21946" y="48408"/>
                    <a:pt x="22124" y="48359"/>
                    <a:pt x="22298" y="48359"/>
                  </a:cubicBezTo>
                  <a:cubicBezTo>
                    <a:pt x="22686" y="48359"/>
                    <a:pt x="23058" y="48601"/>
                    <a:pt x="23294" y="48936"/>
                  </a:cubicBezTo>
                  <a:cubicBezTo>
                    <a:pt x="23900" y="49792"/>
                    <a:pt x="23745" y="51025"/>
                    <a:pt x="24214" y="51950"/>
                  </a:cubicBezTo>
                  <a:cubicBezTo>
                    <a:pt x="24887" y="53287"/>
                    <a:pt x="26933" y="54278"/>
                    <a:pt x="28477" y="54278"/>
                  </a:cubicBezTo>
                  <a:cubicBezTo>
                    <a:pt x="28661" y="54278"/>
                    <a:pt x="28838" y="54264"/>
                    <a:pt x="29004" y="54235"/>
                  </a:cubicBezTo>
                  <a:cubicBezTo>
                    <a:pt x="31128" y="53858"/>
                    <a:pt x="32749" y="51563"/>
                    <a:pt x="34662" y="50620"/>
                  </a:cubicBezTo>
                  <a:cubicBezTo>
                    <a:pt x="35384" y="50264"/>
                    <a:pt x="36151" y="50065"/>
                    <a:pt x="36866" y="50065"/>
                  </a:cubicBezTo>
                  <a:cubicBezTo>
                    <a:pt x="38351" y="50065"/>
                    <a:pt x="39604" y="50922"/>
                    <a:pt x="39732" y="52996"/>
                  </a:cubicBezTo>
                  <a:cubicBezTo>
                    <a:pt x="39817" y="54429"/>
                    <a:pt x="39115" y="55834"/>
                    <a:pt x="38082" y="56775"/>
                  </a:cubicBezTo>
                  <a:cubicBezTo>
                    <a:pt x="36631" y="58100"/>
                    <a:pt x="34707" y="58556"/>
                    <a:pt x="33007" y="59418"/>
                  </a:cubicBezTo>
                  <a:cubicBezTo>
                    <a:pt x="31345" y="60258"/>
                    <a:pt x="30122" y="61908"/>
                    <a:pt x="29563" y="63718"/>
                  </a:cubicBezTo>
                  <a:cubicBezTo>
                    <a:pt x="29324" y="64501"/>
                    <a:pt x="29021" y="65545"/>
                    <a:pt x="29158" y="66396"/>
                  </a:cubicBezTo>
                  <a:cubicBezTo>
                    <a:pt x="29392" y="67863"/>
                    <a:pt x="30973" y="67629"/>
                    <a:pt x="31961" y="68132"/>
                  </a:cubicBezTo>
                  <a:cubicBezTo>
                    <a:pt x="33730" y="69033"/>
                    <a:pt x="31878" y="72945"/>
                    <a:pt x="33983" y="72945"/>
                  </a:cubicBezTo>
                  <a:cubicBezTo>
                    <a:pt x="34237" y="72945"/>
                    <a:pt x="34548" y="72888"/>
                    <a:pt x="34931" y="72762"/>
                  </a:cubicBezTo>
                  <a:cubicBezTo>
                    <a:pt x="35844" y="72460"/>
                    <a:pt x="36668" y="71972"/>
                    <a:pt x="37570" y="71972"/>
                  </a:cubicBezTo>
                  <a:cubicBezTo>
                    <a:pt x="37882" y="71972"/>
                    <a:pt x="38202" y="72030"/>
                    <a:pt x="38539" y="72174"/>
                  </a:cubicBezTo>
                  <a:cubicBezTo>
                    <a:pt x="39406" y="72544"/>
                    <a:pt x="40064" y="73270"/>
                    <a:pt x="40931" y="73647"/>
                  </a:cubicBezTo>
                  <a:cubicBezTo>
                    <a:pt x="41345" y="73827"/>
                    <a:pt x="41782" y="73886"/>
                    <a:pt x="42229" y="73886"/>
                  </a:cubicBezTo>
                  <a:cubicBezTo>
                    <a:pt x="42677" y="73886"/>
                    <a:pt x="43135" y="73827"/>
                    <a:pt x="43592" y="73766"/>
                  </a:cubicBezTo>
                  <a:cubicBezTo>
                    <a:pt x="44052" y="73703"/>
                    <a:pt x="44511" y="73641"/>
                    <a:pt x="44956" y="73641"/>
                  </a:cubicBezTo>
                  <a:cubicBezTo>
                    <a:pt x="45642" y="73641"/>
                    <a:pt x="46295" y="73789"/>
                    <a:pt x="46863" y="74309"/>
                  </a:cubicBezTo>
                  <a:cubicBezTo>
                    <a:pt x="47708" y="75079"/>
                    <a:pt x="47571" y="76050"/>
                    <a:pt x="47171" y="76997"/>
                  </a:cubicBezTo>
                  <a:cubicBezTo>
                    <a:pt x="46555" y="78448"/>
                    <a:pt x="46298" y="79094"/>
                    <a:pt x="47245" y="80520"/>
                  </a:cubicBezTo>
                  <a:cubicBezTo>
                    <a:pt x="48102" y="81822"/>
                    <a:pt x="48742" y="83107"/>
                    <a:pt x="48855" y="84728"/>
                  </a:cubicBezTo>
                  <a:cubicBezTo>
                    <a:pt x="48953" y="86070"/>
                    <a:pt x="47988" y="87954"/>
                    <a:pt x="48496" y="89182"/>
                  </a:cubicBezTo>
                  <a:cubicBezTo>
                    <a:pt x="48839" y="90015"/>
                    <a:pt x="49838" y="90220"/>
                    <a:pt x="50363" y="90889"/>
                  </a:cubicBezTo>
                  <a:cubicBezTo>
                    <a:pt x="50689" y="91306"/>
                    <a:pt x="50779" y="91974"/>
                    <a:pt x="50420" y="92368"/>
                  </a:cubicBezTo>
                  <a:cubicBezTo>
                    <a:pt x="49598" y="93258"/>
                    <a:pt x="51048" y="95108"/>
                    <a:pt x="51608" y="96051"/>
                  </a:cubicBezTo>
                  <a:cubicBezTo>
                    <a:pt x="52001" y="96713"/>
                    <a:pt x="52458" y="97501"/>
                    <a:pt x="53200" y="97780"/>
                  </a:cubicBezTo>
                  <a:cubicBezTo>
                    <a:pt x="53398" y="97853"/>
                    <a:pt x="53592" y="97878"/>
                    <a:pt x="53784" y="97878"/>
                  </a:cubicBezTo>
                  <a:cubicBezTo>
                    <a:pt x="53982" y="97878"/>
                    <a:pt x="54177" y="97852"/>
                    <a:pt x="54371" y="97825"/>
                  </a:cubicBezTo>
                  <a:cubicBezTo>
                    <a:pt x="54562" y="97800"/>
                    <a:pt x="54753" y="97774"/>
                    <a:pt x="54946" y="97774"/>
                  </a:cubicBezTo>
                  <a:cubicBezTo>
                    <a:pt x="55219" y="97774"/>
                    <a:pt x="55494" y="97826"/>
                    <a:pt x="55775" y="98003"/>
                  </a:cubicBezTo>
                  <a:cubicBezTo>
                    <a:pt x="56272" y="98317"/>
                    <a:pt x="56592" y="98882"/>
                    <a:pt x="56821" y="99419"/>
                  </a:cubicBezTo>
                  <a:cubicBezTo>
                    <a:pt x="56877" y="99561"/>
                    <a:pt x="56934" y="99704"/>
                    <a:pt x="56992" y="99846"/>
                  </a:cubicBezTo>
                  <a:cubicBezTo>
                    <a:pt x="63084" y="89798"/>
                    <a:pt x="66618" y="77900"/>
                    <a:pt x="66618" y="65139"/>
                  </a:cubicBezTo>
                  <a:cubicBezTo>
                    <a:pt x="66618" y="29164"/>
                    <a:pt x="38573" y="1"/>
                    <a:pt x="3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1024;gf3ea9f085e_2_6"/>
            <p:cNvSpPr/>
            <p:nvPr/>
          </p:nvSpPr>
          <p:spPr>
            <a:xfrm>
              <a:off x="1982760" y="3470095"/>
              <a:ext cx="600921" cy="409781"/>
            </a:xfrm>
            <a:custGeom>
              <a:avLst/>
              <a:gdLst/>
              <a:ahLst/>
              <a:cxnLst/>
              <a:rect l="l" t="t" r="r" b="b"/>
              <a:pathLst>
                <a:path w="28342" h="19327" extrusionOk="0">
                  <a:moveTo>
                    <a:pt x="17431" y="1"/>
                  </a:moveTo>
                  <a:cubicBezTo>
                    <a:pt x="16988" y="1"/>
                    <a:pt x="16552" y="9"/>
                    <a:pt x="16135" y="12"/>
                  </a:cubicBezTo>
                  <a:cubicBezTo>
                    <a:pt x="13497" y="29"/>
                    <a:pt x="10871" y="264"/>
                    <a:pt x="8267" y="709"/>
                  </a:cubicBezTo>
                  <a:cubicBezTo>
                    <a:pt x="7742" y="800"/>
                    <a:pt x="7468" y="1360"/>
                    <a:pt x="6978" y="1542"/>
                  </a:cubicBezTo>
                  <a:cubicBezTo>
                    <a:pt x="6812" y="1603"/>
                    <a:pt x="6659" y="1629"/>
                    <a:pt x="6517" y="1629"/>
                  </a:cubicBezTo>
                  <a:cubicBezTo>
                    <a:pt x="5643" y="1629"/>
                    <a:pt x="5148" y="650"/>
                    <a:pt x="4288" y="650"/>
                  </a:cubicBezTo>
                  <a:cubicBezTo>
                    <a:pt x="4269" y="650"/>
                    <a:pt x="4251" y="651"/>
                    <a:pt x="4232" y="652"/>
                  </a:cubicBezTo>
                  <a:cubicBezTo>
                    <a:pt x="3945" y="669"/>
                    <a:pt x="3655" y="686"/>
                    <a:pt x="3392" y="806"/>
                  </a:cubicBezTo>
                  <a:cubicBezTo>
                    <a:pt x="2918" y="1023"/>
                    <a:pt x="2930" y="1479"/>
                    <a:pt x="2872" y="1964"/>
                  </a:cubicBezTo>
                  <a:cubicBezTo>
                    <a:pt x="2786" y="2725"/>
                    <a:pt x="2746" y="2867"/>
                    <a:pt x="2296" y="3472"/>
                  </a:cubicBezTo>
                  <a:cubicBezTo>
                    <a:pt x="1399" y="4694"/>
                    <a:pt x="862" y="6075"/>
                    <a:pt x="577" y="7582"/>
                  </a:cubicBezTo>
                  <a:cubicBezTo>
                    <a:pt x="0" y="10604"/>
                    <a:pt x="314" y="14201"/>
                    <a:pt x="1571" y="17010"/>
                  </a:cubicBezTo>
                  <a:cubicBezTo>
                    <a:pt x="1895" y="17740"/>
                    <a:pt x="2375" y="18808"/>
                    <a:pt x="3147" y="19190"/>
                  </a:cubicBezTo>
                  <a:cubicBezTo>
                    <a:pt x="3339" y="19285"/>
                    <a:pt x="3513" y="19326"/>
                    <a:pt x="3674" y="19326"/>
                  </a:cubicBezTo>
                  <a:cubicBezTo>
                    <a:pt x="4316" y="19326"/>
                    <a:pt x="4738" y="18667"/>
                    <a:pt x="5168" y="18128"/>
                  </a:cubicBezTo>
                  <a:cubicBezTo>
                    <a:pt x="5661" y="17509"/>
                    <a:pt x="6167" y="17317"/>
                    <a:pt x="6784" y="17317"/>
                  </a:cubicBezTo>
                  <a:cubicBezTo>
                    <a:pt x="7037" y="17317"/>
                    <a:pt x="7308" y="17349"/>
                    <a:pt x="7605" y="17398"/>
                  </a:cubicBezTo>
                  <a:cubicBezTo>
                    <a:pt x="8314" y="17509"/>
                    <a:pt x="8912" y="17587"/>
                    <a:pt x="9459" y="17587"/>
                  </a:cubicBezTo>
                  <a:cubicBezTo>
                    <a:pt x="10564" y="17587"/>
                    <a:pt x="11455" y="17266"/>
                    <a:pt x="12601" y="16249"/>
                  </a:cubicBezTo>
                  <a:cubicBezTo>
                    <a:pt x="13789" y="15200"/>
                    <a:pt x="14879" y="14035"/>
                    <a:pt x="16106" y="13036"/>
                  </a:cubicBezTo>
                  <a:cubicBezTo>
                    <a:pt x="19298" y="10420"/>
                    <a:pt x="23592" y="10415"/>
                    <a:pt x="27018" y="8309"/>
                  </a:cubicBezTo>
                  <a:cubicBezTo>
                    <a:pt x="28006" y="7697"/>
                    <a:pt x="28341" y="7103"/>
                    <a:pt x="28262" y="6567"/>
                  </a:cubicBezTo>
                  <a:cubicBezTo>
                    <a:pt x="28136" y="5693"/>
                    <a:pt x="26920" y="4957"/>
                    <a:pt x="25676" y="4506"/>
                  </a:cubicBezTo>
                  <a:cubicBezTo>
                    <a:pt x="24820" y="4198"/>
                    <a:pt x="24140" y="4048"/>
                    <a:pt x="23580" y="3266"/>
                  </a:cubicBezTo>
                  <a:cubicBezTo>
                    <a:pt x="23084" y="2581"/>
                    <a:pt x="22873" y="1634"/>
                    <a:pt x="22170" y="1108"/>
                  </a:cubicBezTo>
                  <a:cubicBezTo>
                    <a:pt x="20846" y="118"/>
                    <a:pt x="19083" y="1"/>
                    <a:pt x="17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1025;gf3ea9f085e_2_6"/>
            <p:cNvSpPr/>
            <p:nvPr/>
          </p:nvSpPr>
          <p:spPr>
            <a:xfrm>
              <a:off x="2405962" y="3780987"/>
              <a:ext cx="169005" cy="125370"/>
            </a:xfrm>
            <a:custGeom>
              <a:avLst/>
              <a:gdLst/>
              <a:ahLst/>
              <a:cxnLst/>
              <a:rect l="l" t="t" r="r" b="b"/>
              <a:pathLst>
                <a:path w="7971" h="5913" extrusionOk="0">
                  <a:moveTo>
                    <a:pt x="6114" y="1"/>
                  </a:moveTo>
                  <a:cubicBezTo>
                    <a:pt x="4935" y="1"/>
                    <a:pt x="3711" y="581"/>
                    <a:pt x="2736" y="1170"/>
                  </a:cubicBezTo>
                  <a:cubicBezTo>
                    <a:pt x="1999" y="1610"/>
                    <a:pt x="1" y="2792"/>
                    <a:pt x="886" y="3905"/>
                  </a:cubicBezTo>
                  <a:cubicBezTo>
                    <a:pt x="1263" y="4373"/>
                    <a:pt x="1251" y="5041"/>
                    <a:pt x="1667" y="5452"/>
                  </a:cubicBezTo>
                  <a:cubicBezTo>
                    <a:pt x="1987" y="5769"/>
                    <a:pt x="2349" y="5912"/>
                    <a:pt x="2711" y="5912"/>
                  </a:cubicBezTo>
                  <a:cubicBezTo>
                    <a:pt x="3435" y="5912"/>
                    <a:pt x="4153" y="5340"/>
                    <a:pt x="4510" y="4453"/>
                  </a:cubicBezTo>
                  <a:cubicBezTo>
                    <a:pt x="5161" y="2854"/>
                    <a:pt x="7548" y="3032"/>
                    <a:pt x="7811" y="1678"/>
                  </a:cubicBezTo>
                  <a:cubicBezTo>
                    <a:pt x="7970" y="856"/>
                    <a:pt x="7703" y="176"/>
                    <a:pt x="6549" y="28"/>
                  </a:cubicBezTo>
                  <a:cubicBezTo>
                    <a:pt x="6405" y="9"/>
                    <a:pt x="6260" y="1"/>
                    <a:pt x="6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1026;gf3ea9f085e_2_6"/>
            <p:cNvSpPr/>
            <p:nvPr/>
          </p:nvSpPr>
          <p:spPr>
            <a:xfrm>
              <a:off x="1213809" y="1541304"/>
              <a:ext cx="1239392" cy="2312429"/>
            </a:xfrm>
            <a:custGeom>
              <a:avLst/>
              <a:gdLst/>
              <a:ahLst/>
              <a:cxnLst/>
              <a:rect l="l" t="t" r="r" b="b"/>
              <a:pathLst>
                <a:path w="58455" h="109064" extrusionOk="0">
                  <a:moveTo>
                    <a:pt x="14235" y="50326"/>
                  </a:moveTo>
                  <a:cubicBezTo>
                    <a:pt x="14235" y="50326"/>
                    <a:pt x="14235" y="50326"/>
                    <a:pt x="14235" y="50326"/>
                  </a:cubicBezTo>
                  <a:lnTo>
                    <a:pt x="14235" y="50326"/>
                  </a:lnTo>
                  <a:cubicBezTo>
                    <a:pt x="14235" y="50326"/>
                    <a:pt x="14235" y="50326"/>
                    <a:pt x="14235" y="50326"/>
                  </a:cubicBezTo>
                  <a:close/>
                  <a:moveTo>
                    <a:pt x="52359" y="0"/>
                  </a:moveTo>
                  <a:cubicBezTo>
                    <a:pt x="52349" y="0"/>
                    <a:pt x="52339" y="1"/>
                    <a:pt x="52328" y="3"/>
                  </a:cubicBezTo>
                  <a:cubicBezTo>
                    <a:pt x="22639" y="5118"/>
                    <a:pt x="1" y="31936"/>
                    <a:pt x="1" y="64256"/>
                  </a:cubicBezTo>
                  <a:cubicBezTo>
                    <a:pt x="1" y="81619"/>
                    <a:pt x="6533" y="97388"/>
                    <a:pt x="17181" y="109064"/>
                  </a:cubicBezTo>
                  <a:cubicBezTo>
                    <a:pt x="18465" y="108898"/>
                    <a:pt x="19698" y="108418"/>
                    <a:pt x="19265" y="107048"/>
                  </a:cubicBezTo>
                  <a:cubicBezTo>
                    <a:pt x="18734" y="105376"/>
                    <a:pt x="18636" y="104719"/>
                    <a:pt x="19311" y="103166"/>
                  </a:cubicBezTo>
                  <a:cubicBezTo>
                    <a:pt x="20481" y="100465"/>
                    <a:pt x="18643" y="96766"/>
                    <a:pt x="18346" y="93951"/>
                  </a:cubicBezTo>
                  <a:cubicBezTo>
                    <a:pt x="17883" y="89624"/>
                    <a:pt x="18191" y="83959"/>
                    <a:pt x="21492" y="80807"/>
                  </a:cubicBezTo>
                  <a:cubicBezTo>
                    <a:pt x="23593" y="78810"/>
                    <a:pt x="26396" y="76588"/>
                    <a:pt x="26578" y="73334"/>
                  </a:cubicBezTo>
                  <a:cubicBezTo>
                    <a:pt x="26596" y="72981"/>
                    <a:pt x="26556" y="72609"/>
                    <a:pt x="26362" y="72319"/>
                  </a:cubicBezTo>
                  <a:cubicBezTo>
                    <a:pt x="26019" y="71816"/>
                    <a:pt x="25462" y="71623"/>
                    <a:pt x="24798" y="71623"/>
                  </a:cubicBezTo>
                  <a:cubicBezTo>
                    <a:pt x="22866" y="71623"/>
                    <a:pt x="20026" y="73259"/>
                    <a:pt x="18917" y="73655"/>
                  </a:cubicBezTo>
                  <a:cubicBezTo>
                    <a:pt x="18415" y="73834"/>
                    <a:pt x="17918" y="73916"/>
                    <a:pt x="17432" y="73916"/>
                  </a:cubicBezTo>
                  <a:cubicBezTo>
                    <a:pt x="14014" y="73916"/>
                    <a:pt x="11154" y="69826"/>
                    <a:pt x="10923" y="66466"/>
                  </a:cubicBezTo>
                  <a:cubicBezTo>
                    <a:pt x="10826" y="65073"/>
                    <a:pt x="11477" y="63977"/>
                    <a:pt x="11734" y="62680"/>
                  </a:cubicBezTo>
                  <a:cubicBezTo>
                    <a:pt x="12014" y="61270"/>
                    <a:pt x="11403" y="59808"/>
                    <a:pt x="11808" y="58404"/>
                  </a:cubicBezTo>
                  <a:cubicBezTo>
                    <a:pt x="11997" y="57760"/>
                    <a:pt x="12402" y="57199"/>
                    <a:pt x="12699" y="56595"/>
                  </a:cubicBezTo>
                  <a:cubicBezTo>
                    <a:pt x="13601" y="54745"/>
                    <a:pt x="12396" y="51610"/>
                    <a:pt x="14235" y="50326"/>
                  </a:cubicBezTo>
                  <a:lnTo>
                    <a:pt x="14235" y="50326"/>
                  </a:lnTo>
                  <a:cubicBezTo>
                    <a:pt x="14225" y="50333"/>
                    <a:pt x="14214" y="50337"/>
                    <a:pt x="14202" y="50337"/>
                  </a:cubicBezTo>
                  <a:cubicBezTo>
                    <a:pt x="13879" y="50337"/>
                    <a:pt x="12999" y="47686"/>
                    <a:pt x="12928" y="47459"/>
                  </a:cubicBezTo>
                  <a:cubicBezTo>
                    <a:pt x="12396" y="45821"/>
                    <a:pt x="12191" y="44387"/>
                    <a:pt x="12820" y="42698"/>
                  </a:cubicBezTo>
                  <a:cubicBezTo>
                    <a:pt x="13475" y="40925"/>
                    <a:pt x="14604" y="40382"/>
                    <a:pt x="16019" y="40382"/>
                  </a:cubicBezTo>
                  <a:cubicBezTo>
                    <a:pt x="16464" y="40382"/>
                    <a:pt x="16937" y="40436"/>
                    <a:pt x="17432" y="40522"/>
                  </a:cubicBezTo>
                  <a:cubicBezTo>
                    <a:pt x="17552" y="40543"/>
                    <a:pt x="17676" y="40559"/>
                    <a:pt x="17797" y="40559"/>
                  </a:cubicBezTo>
                  <a:cubicBezTo>
                    <a:pt x="17971" y="40559"/>
                    <a:pt x="18141" y="40527"/>
                    <a:pt x="18288" y="40437"/>
                  </a:cubicBezTo>
                  <a:cubicBezTo>
                    <a:pt x="18528" y="40282"/>
                    <a:pt x="18654" y="40008"/>
                    <a:pt x="18786" y="39752"/>
                  </a:cubicBezTo>
                  <a:cubicBezTo>
                    <a:pt x="19733" y="37857"/>
                    <a:pt x="21463" y="36800"/>
                    <a:pt x="23118" y="35652"/>
                  </a:cubicBezTo>
                  <a:cubicBezTo>
                    <a:pt x="25094" y="34287"/>
                    <a:pt x="26830" y="32513"/>
                    <a:pt x="28982" y="31438"/>
                  </a:cubicBezTo>
                  <a:cubicBezTo>
                    <a:pt x="30031" y="30917"/>
                    <a:pt x="31205" y="30553"/>
                    <a:pt x="32378" y="30553"/>
                  </a:cubicBezTo>
                  <a:cubicBezTo>
                    <a:pt x="32527" y="30553"/>
                    <a:pt x="32676" y="30559"/>
                    <a:pt x="32825" y="30571"/>
                  </a:cubicBezTo>
                  <a:cubicBezTo>
                    <a:pt x="34070" y="30674"/>
                    <a:pt x="35171" y="31438"/>
                    <a:pt x="36422" y="31444"/>
                  </a:cubicBezTo>
                  <a:cubicBezTo>
                    <a:pt x="37832" y="31444"/>
                    <a:pt x="38106" y="30097"/>
                    <a:pt x="38957" y="29258"/>
                  </a:cubicBezTo>
                  <a:cubicBezTo>
                    <a:pt x="39888" y="28343"/>
                    <a:pt x="41285" y="27965"/>
                    <a:pt x="42553" y="27965"/>
                  </a:cubicBezTo>
                  <a:cubicBezTo>
                    <a:pt x="42661" y="27965"/>
                    <a:pt x="42768" y="27968"/>
                    <a:pt x="42873" y="27973"/>
                  </a:cubicBezTo>
                  <a:cubicBezTo>
                    <a:pt x="44702" y="28066"/>
                    <a:pt x="49204" y="30456"/>
                    <a:pt x="52251" y="30456"/>
                  </a:cubicBezTo>
                  <a:cubicBezTo>
                    <a:pt x="53675" y="30456"/>
                    <a:pt x="54781" y="29934"/>
                    <a:pt x="55148" y="28413"/>
                  </a:cubicBezTo>
                  <a:cubicBezTo>
                    <a:pt x="55828" y="25604"/>
                    <a:pt x="53670" y="23240"/>
                    <a:pt x="53670" y="20499"/>
                  </a:cubicBezTo>
                  <a:cubicBezTo>
                    <a:pt x="53670" y="17588"/>
                    <a:pt x="56810" y="16679"/>
                    <a:pt x="58020" y="14447"/>
                  </a:cubicBezTo>
                  <a:cubicBezTo>
                    <a:pt x="58305" y="13922"/>
                    <a:pt x="58455" y="13295"/>
                    <a:pt x="58312" y="12712"/>
                  </a:cubicBezTo>
                  <a:cubicBezTo>
                    <a:pt x="58038" y="11598"/>
                    <a:pt x="56866" y="11056"/>
                    <a:pt x="55868" y="10560"/>
                  </a:cubicBezTo>
                  <a:cubicBezTo>
                    <a:pt x="54503" y="9880"/>
                    <a:pt x="53179" y="8813"/>
                    <a:pt x="52660" y="7282"/>
                  </a:cubicBezTo>
                  <a:cubicBezTo>
                    <a:pt x="51991" y="5295"/>
                    <a:pt x="53185" y="4159"/>
                    <a:pt x="53345" y="2326"/>
                  </a:cubicBezTo>
                  <a:cubicBezTo>
                    <a:pt x="53378" y="1974"/>
                    <a:pt x="52853" y="0"/>
                    <a:pt x="52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1027;gf3ea9f085e_2_6"/>
            <p:cNvSpPr/>
            <p:nvPr/>
          </p:nvSpPr>
          <p:spPr>
            <a:xfrm>
              <a:off x="2958330" y="1714231"/>
              <a:ext cx="465586" cy="328660"/>
            </a:xfrm>
            <a:custGeom>
              <a:avLst/>
              <a:gdLst/>
              <a:ahLst/>
              <a:cxnLst/>
              <a:rect l="l" t="t" r="r" b="b"/>
              <a:pathLst>
                <a:path w="21959" h="15501" extrusionOk="0">
                  <a:moveTo>
                    <a:pt x="1520" y="0"/>
                  </a:moveTo>
                  <a:cubicBezTo>
                    <a:pt x="377" y="0"/>
                    <a:pt x="0" y="1953"/>
                    <a:pt x="1280" y="2398"/>
                  </a:cubicBezTo>
                  <a:cubicBezTo>
                    <a:pt x="4854" y="3637"/>
                    <a:pt x="8251" y="5372"/>
                    <a:pt x="11391" y="7537"/>
                  </a:cubicBezTo>
                  <a:cubicBezTo>
                    <a:pt x="14543" y="9700"/>
                    <a:pt x="17318" y="12338"/>
                    <a:pt x="19927" y="15169"/>
                  </a:cubicBezTo>
                  <a:cubicBezTo>
                    <a:pt x="20132" y="15392"/>
                    <a:pt x="20417" y="15501"/>
                    <a:pt x="20703" y="15501"/>
                  </a:cubicBezTo>
                  <a:cubicBezTo>
                    <a:pt x="20994" y="15501"/>
                    <a:pt x="21291" y="15387"/>
                    <a:pt x="21502" y="15169"/>
                  </a:cubicBezTo>
                  <a:cubicBezTo>
                    <a:pt x="21959" y="14689"/>
                    <a:pt x="21879" y="14017"/>
                    <a:pt x="21502" y="13537"/>
                  </a:cubicBezTo>
                  <a:cubicBezTo>
                    <a:pt x="18996" y="10351"/>
                    <a:pt x="15879" y="7674"/>
                    <a:pt x="12585" y="5418"/>
                  </a:cubicBezTo>
                  <a:cubicBezTo>
                    <a:pt x="9267" y="3152"/>
                    <a:pt x="5665" y="1358"/>
                    <a:pt x="1902" y="69"/>
                  </a:cubicBezTo>
                  <a:cubicBezTo>
                    <a:pt x="1765" y="22"/>
                    <a:pt x="1639" y="0"/>
                    <a:pt x="1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1028;gf3ea9f085e_2_6"/>
            <p:cNvSpPr/>
            <p:nvPr/>
          </p:nvSpPr>
          <p:spPr>
            <a:xfrm>
              <a:off x="3436743" y="2078469"/>
              <a:ext cx="135102" cy="186073"/>
            </a:xfrm>
            <a:custGeom>
              <a:avLst/>
              <a:gdLst/>
              <a:ahLst/>
              <a:cxnLst/>
              <a:rect l="l" t="t" r="r" b="b"/>
              <a:pathLst>
                <a:path w="6372" h="8776" extrusionOk="0">
                  <a:moveTo>
                    <a:pt x="1313" y="0"/>
                  </a:moveTo>
                  <a:cubicBezTo>
                    <a:pt x="1131" y="0"/>
                    <a:pt x="949" y="52"/>
                    <a:pt x="777" y="166"/>
                  </a:cubicBezTo>
                  <a:cubicBezTo>
                    <a:pt x="291" y="491"/>
                    <a:pt x="0" y="1244"/>
                    <a:pt x="366" y="1792"/>
                  </a:cubicBezTo>
                  <a:cubicBezTo>
                    <a:pt x="1764" y="3860"/>
                    <a:pt x="2952" y="6053"/>
                    <a:pt x="4225" y="8205"/>
                  </a:cubicBezTo>
                  <a:cubicBezTo>
                    <a:pt x="4430" y="8553"/>
                    <a:pt x="4813" y="8775"/>
                    <a:pt x="5202" y="8775"/>
                  </a:cubicBezTo>
                  <a:cubicBezTo>
                    <a:pt x="5379" y="8775"/>
                    <a:pt x="5561" y="8725"/>
                    <a:pt x="5721" y="8616"/>
                  </a:cubicBezTo>
                  <a:cubicBezTo>
                    <a:pt x="6264" y="8250"/>
                    <a:pt x="6372" y="7639"/>
                    <a:pt x="6114" y="7057"/>
                  </a:cubicBezTo>
                  <a:cubicBezTo>
                    <a:pt x="5121" y="4762"/>
                    <a:pt x="3745" y="2632"/>
                    <a:pt x="2341" y="593"/>
                  </a:cubicBezTo>
                  <a:cubicBezTo>
                    <a:pt x="2101" y="245"/>
                    <a:pt x="1713" y="0"/>
                    <a:pt x="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271" name="Google Shape;814;g125511596a6_0_7"/>
          <p:cNvGrpSpPr/>
          <p:nvPr/>
        </p:nvGrpSpPr>
        <p:grpSpPr>
          <a:xfrm>
            <a:off x="8774733" y="3794303"/>
            <a:ext cx="239802" cy="242120"/>
            <a:chOff x="5292807" y="2972822"/>
            <a:chExt cx="636870" cy="643026"/>
          </a:xfrm>
        </p:grpSpPr>
        <p:sp>
          <p:nvSpPr>
            <p:cNvPr id="272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3067878" y="1093304"/>
            <a:ext cx="450574" cy="337094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255;gf3ea9f085e_0_2171"/>
          <p:cNvSpPr txBox="1">
            <a:spLocks/>
          </p:cNvSpPr>
          <p:nvPr/>
        </p:nvSpPr>
        <p:spPr>
          <a:xfrm rot="16200000">
            <a:off x="8402" y="274843"/>
            <a:ext cx="652936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기획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6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7" name="Google Shape;814;g125511596a6_0_7"/>
          <p:cNvGrpSpPr/>
          <p:nvPr/>
        </p:nvGrpSpPr>
        <p:grpSpPr>
          <a:xfrm>
            <a:off x="8774733" y="3795881"/>
            <a:ext cx="239802" cy="242120"/>
            <a:chOff x="5292807" y="2972822"/>
            <a:chExt cx="636870" cy="643026"/>
          </a:xfrm>
        </p:grpSpPr>
        <p:sp>
          <p:nvSpPr>
            <p:cNvPr id="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69" y="1768847"/>
            <a:ext cx="3998429" cy="2428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Google Shape;255;gf3ea9f085e_0_2171"/>
          <p:cNvSpPr txBox="1">
            <a:spLocks/>
          </p:cNvSpPr>
          <p:nvPr/>
        </p:nvSpPr>
        <p:spPr>
          <a:xfrm>
            <a:off x="4078603" y="455238"/>
            <a:ext cx="1278835" cy="5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ko-KR" altLang="en-US" sz="2000" dirty="0" smtClean="0">
                <a:latin typeface="상상토끼 꽃집막내딸" panose="03000600000000000000" pitchFamily="66" charset="-127"/>
                <a:ea typeface="상상토끼 꽃집막내딸" panose="03000600000000000000" pitchFamily="66" charset="-127"/>
                <a:cs typeface="코트라 희망체" panose="020B0600000101010101" pitchFamily="50" charset="-127"/>
                <a:sym typeface="Arial"/>
              </a:rPr>
              <a:t>일기장</a:t>
            </a:r>
            <a:endParaRPr lang="en-US" altLang="ko-KR" sz="2000" dirty="0" smtClean="0">
              <a:latin typeface="상상토끼 꽃집막내딸" panose="03000600000000000000" pitchFamily="66" charset="-127"/>
              <a:ea typeface="상상토끼 꽃집막내딸" panose="03000600000000000000" pitchFamily="66" charset="-127"/>
              <a:cs typeface="코트라 희망체" panose="020B0600000101010101" pitchFamily="50" charset="-127"/>
              <a:sym typeface="Arial"/>
            </a:endParaRPr>
          </a:p>
        </p:txBody>
      </p:sp>
      <p:grpSp>
        <p:nvGrpSpPr>
          <p:cNvPr id="12" name="Google Shape;661;p6"/>
          <p:cNvGrpSpPr/>
          <p:nvPr/>
        </p:nvGrpSpPr>
        <p:grpSpPr>
          <a:xfrm>
            <a:off x="3888980" y="473371"/>
            <a:ext cx="493809" cy="481902"/>
            <a:chOff x="6181827" y="2463685"/>
            <a:chExt cx="360629" cy="282989"/>
          </a:xfrm>
        </p:grpSpPr>
        <p:sp>
          <p:nvSpPr>
            <p:cNvPr id="13" name="Google Shape;662;p6"/>
            <p:cNvSpPr/>
            <p:nvPr/>
          </p:nvSpPr>
          <p:spPr>
            <a:xfrm>
              <a:off x="6274545" y="2463685"/>
              <a:ext cx="255837" cy="32430"/>
            </a:xfrm>
            <a:custGeom>
              <a:avLst/>
              <a:gdLst/>
              <a:ahLst/>
              <a:cxnLst/>
              <a:rect l="l" t="t" r="r" b="b"/>
              <a:pathLst>
                <a:path w="9790" h="1241" extrusionOk="0">
                  <a:moveTo>
                    <a:pt x="1" y="0"/>
                  </a:moveTo>
                  <a:cubicBezTo>
                    <a:pt x="645" y="0"/>
                    <a:pt x="1174" y="520"/>
                    <a:pt x="1174" y="1241"/>
                  </a:cubicBezTo>
                  <a:lnTo>
                    <a:pt x="9790" y="1241"/>
                  </a:lnTo>
                  <a:cubicBezTo>
                    <a:pt x="9780" y="520"/>
                    <a:pt x="9261" y="0"/>
                    <a:pt x="8617" y="0"/>
                  </a:cubicBezTo>
                  <a:close/>
                </a:path>
              </a:pathLst>
            </a:custGeom>
            <a:solidFill>
              <a:srgbClr val="C8A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63;p6"/>
            <p:cNvSpPr/>
            <p:nvPr/>
          </p:nvSpPr>
          <p:spPr>
            <a:xfrm>
              <a:off x="6243891" y="2463685"/>
              <a:ext cx="255837" cy="282989"/>
            </a:xfrm>
            <a:custGeom>
              <a:avLst/>
              <a:gdLst/>
              <a:ahLst/>
              <a:cxnLst/>
              <a:rect l="l" t="t" r="r" b="b"/>
              <a:pathLst>
                <a:path w="9790" h="10829" extrusionOk="0">
                  <a:moveTo>
                    <a:pt x="1174" y="0"/>
                  </a:moveTo>
                  <a:cubicBezTo>
                    <a:pt x="520" y="0"/>
                    <a:pt x="0" y="520"/>
                    <a:pt x="0" y="1174"/>
                  </a:cubicBezTo>
                  <a:lnTo>
                    <a:pt x="0" y="10828"/>
                  </a:lnTo>
                  <a:lnTo>
                    <a:pt x="7434" y="10828"/>
                  </a:lnTo>
                  <a:cubicBezTo>
                    <a:pt x="8088" y="10828"/>
                    <a:pt x="8607" y="10299"/>
                    <a:pt x="8607" y="9645"/>
                  </a:cubicBezTo>
                  <a:lnTo>
                    <a:pt x="8607" y="1174"/>
                  </a:lnTo>
                  <a:cubicBezTo>
                    <a:pt x="8607" y="520"/>
                    <a:pt x="9136" y="0"/>
                    <a:pt x="9790" y="0"/>
                  </a:cubicBezTo>
                  <a:close/>
                </a:path>
              </a:pathLst>
            </a:custGeom>
            <a:solidFill>
              <a:srgbClr val="FF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64;p6"/>
            <p:cNvSpPr/>
            <p:nvPr/>
          </p:nvSpPr>
          <p:spPr>
            <a:xfrm>
              <a:off x="6400190" y="2463685"/>
              <a:ext cx="99277" cy="282989"/>
            </a:xfrm>
            <a:custGeom>
              <a:avLst/>
              <a:gdLst/>
              <a:ahLst/>
              <a:cxnLst/>
              <a:rect l="l" t="t" r="r" b="b"/>
              <a:pathLst>
                <a:path w="3799" h="10829" extrusionOk="0">
                  <a:moveTo>
                    <a:pt x="2347" y="0"/>
                  </a:moveTo>
                  <a:cubicBezTo>
                    <a:pt x="1693" y="0"/>
                    <a:pt x="1174" y="520"/>
                    <a:pt x="1174" y="1174"/>
                  </a:cubicBezTo>
                  <a:lnTo>
                    <a:pt x="1174" y="9645"/>
                  </a:lnTo>
                  <a:cubicBezTo>
                    <a:pt x="1174" y="10299"/>
                    <a:pt x="645" y="10828"/>
                    <a:pt x="1" y="10828"/>
                  </a:cubicBezTo>
                  <a:lnTo>
                    <a:pt x="1453" y="10828"/>
                  </a:lnTo>
                  <a:cubicBezTo>
                    <a:pt x="2097" y="10828"/>
                    <a:pt x="2626" y="10299"/>
                    <a:pt x="2626" y="9645"/>
                  </a:cubicBezTo>
                  <a:lnTo>
                    <a:pt x="2626" y="1174"/>
                  </a:lnTo>
                  <a:cubicBezTo>
                    <a:pt x="2626" y="520"/>
                    <a:pt x="3155" y="0"/>
                    <a:pt x="3799" y="0"/>
                  </a:cubicBezTo>
                  <a:close/>
                </a:path>
              </a:pathLst>
            </a:custGeom>
            <a:solidFill>
              <a:srgbClr val="FCDD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65;p6"/>
            <p:cNvSpPr/>
            <p:nvPr/>
          </p:nvSpPr>
          <p:spPr>
            <a:xfrm>
              <a:off x="6181827" y="2713982"/>
              <a:ext cx="255576" cy="32692"/>
            </a:xfrm>
            <a:custGeom>
              <a:avLst/>
              <a:gdLst/>
              <a:ahLst/>
              <a:cxnLst/>
              <a:rect l="l" t="t" r="r" b="b"/>
              <a:pathLst>
                <a:path w="9780" h="1251" extrusionOk="0">
                  <a:moveTo>
                    <a:pt x="0" y="0"/>
                  </a:moveTo>
                  <a:cubicBezTo>
                    <a:pt x="0" y="721"/>
                    <a:pt x="529" y="1250"/>
                    <a:pt x="1173" y="1250"/>
                  </a:cubicBezTo>
                  <a:lnTo>
                    <a:pt x="9780" y="1250"/>
                  </a:lnTo>
                  <a:cubicBezTo>
                    <a:pt x="9136" y="1250"/>
                    <a:pt x="8616" y="731"/>
                    <a:pt x="8607" y="0"/>
                  </a:cubicBezTo>
                  <a:close/>
                </a:path>
              </a:pathLst>
            </a:custGeom>
            <a:solidFill>
              <a:srgbClr val="FCDD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66;p6"/>
            <p:cNvSpPr/>
            <p:nvPr/>
          </p:nvSpPr>
          <p:spPr>
            <a:xfrm>
              <a:off x="6386131" y="2558598"/>
              <a:ext cx="156325" cy="97344"/>
            </a:xfrm>
            <a:custGeom>
              <a:avLst/>
              <a:gdLst/>
              <a:ahLst/>
              <a:cxnLst/>
              <a:rect l="l" t="t" r="r" b="b"/>
              <a:pathLst>
                <a:path w="5982" h="3725" extrusionOk="0">
                  <a:moveTo>
                    <a:pt x="5756" y="1"/>
                  </a:moveTo>
                  <a:cubicBezTo>
                    <a:pt x="4145" y="1"/>
                    <a:pt x="2045" y="398"/>
                    <a:pt x="971" y="1619"/>
                  </a:cubicBezTo>
                  <a:cubicBezTo>
                    <a:pt x="462" y="2205"/>
                    <a:pt x="241" y="2975"/>
                    <a:pt x="0" y="3725"/>
                  </a:cubicBezTo>
                  <a:cubicBezTo>
                    <a:pt x="673" y="3388"/>
                    <a:pt x="1116" y="3340"/>
                    <a:pt x="2058" y="3052"/>
                  </a:cubicBezTo>
                  <a:cubicBezTo>
                    <a:pt x="2664" y="2869"/>
                    <a:pt x="3923" y="2032"/>
                    <a:pt x="4510" y="1407"/>
                  </a:cubicBezTo>
                  <a:cubicBezTo>
                    <a:pt x="4962" y="907"/>
                    <a:pt x="5452" y="436"/>
                    <a:pt x="5981" y="3"/>
                  </a:cubicBezTo>
                  <a:cubicBezTo>
                    <a:pt x="5907" y="2"/>
                    <a:pt x="5832" y="1"/>
                    <a:pt x="575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67;p6"/>
            <p:cNvSpPr/>
            <p:nvPr/>
          </p:nvSpPr>
          <p:spPr>
            <a:xfrm>
              <a:off x="6386131" y="2558650"/>
              <a:ext cx="156325" cy="97291"/>
            </a:xfrm>
            <a:custGeom>
              <a:avLst/>
              <a:gdLst/>
              <a:ahLst/>
              <a:cxnLst/>
              <a:rect l="l" t="t" r="r" b="b"/>
              <a:pathLst>
                <a:path w="5982" h="3723" extrusionOk="0">
                  <a:moveTo>
                    <a:pt x="5950" y="1"/>
                  </a:moveTo>
                  <a:cubicBezTo>
                    <a:pt x="4295" y="1"/>
                    <a:pt x="239" y="2977"/>
                    <a:pt x="0" y="3723"/>
                  </a:cubicBezTo>
                  <a:cubicBezTo>
                    <a:pt x="673" y="3386"/>
                    <a:pt x="1116" y="3338"/>
                    <a:pt x="2058" y="3050"/>
                  </a:cubicBezTo>
                  <a:cubicBezTo>
                    <a:pt x="2664" y="2867"/>
                    <a:pt x="3923" y="2030"/>
                    <a:pt x="4510" y="1405"/>
                  </a:cubicBezTo>
                  <a:cubicBezTo>
                    <a:pt x="4962" y="896"/>
                    <a:pt x="5452" y="434"/>
                    <a:pt x="5981" y="1"/>
                  </a:cubicBezTo>
                  <a:cubicBezTo>
                    <a:pt x="5971" y="1"/>
                    <a:pt x="5960" y="1"/>
                    <a:pt x="595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68;p6"/>
            <p:cNvSpPr/>
            <p:nvPr/>
          </p:nvSpPr>
          <p:spPr>
            <a:xfrm>
              <a:off x="6358718" y="2580941"/>
              <a:ext cx="122927" cy="112187"/>
            </a:xfrm>
            <a:custGeom>
              <a:avLst/>
              <a:gdLst/>
              <a:ahLst/>
              <a:cxnLst/>
              <a:rect l="l" t="t" r="r" b="b"/>
              <a:pathLst>
                <a:path w="4704" h="4293" extrusionOk="0">
                  <a:moveTo>
                    <a:pt x="4636" y="0"/>
                  </a:moveTo>
                  <a:cubicBezTo>
                    <a:pt x="4453" y="0"/>
                    <a:pt x="1729" y="1752"/>
                    <a:pt x="876" y="2774"/>
                  </a:cubicBezTo>
                  <a:cubicBezTo>
                    <a:pt x="645" y="3033"/>
                    <a:pt x="424" y="3302"/>
                    <a:pt x="232" y="3591"/>
                  </a:cubicBezTo>
                  <a:cubicBezTo>
                    <a:pt x="193" y="3649"/>
                    <a:pt x="1" y="4293"/>
                    <a:pt x="1" y="4293"/>
                  </a:cubicBezTo>
                  <a:cubicBezTo>
                    <a:pt x="1" y="4293"/>
                    <a:pt x="549" y="3870"/>
                    <a:pt x="568" y="3812"/>
                  </a:cubicBezTo>
                  <a:cubicBezTo>
                    <a:pt x="751" y="3514"/>
                    <a:pt x="943" y="3226"/>
                    <a:pt x="1165" y="2956"/>
                  </a:cubicBezTo>
                  <a:cubicBezTo>
                    <a:pt x="2001" y="1956"/>
                    <a:pt x="4703" y="110"/>
                    <a:pt x="4646" y="4"/>
                  </a:cubicBezTo>
                  <a:cubicBezTo>
                    <a:pt x="4644" y="2"/>
                    <a:pt x="4641" y="0"/>
                    <a:pt x="4636" y="0"/>
                  </a:cubicBez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69;p6"/>
            <p:cNvSpPr/>
            <p:nvPr/>
          </p:nvSpPr>
          <p:spPr>
            <a:xfrm>
              <a:off x="6277576" y="2518955"/>
              <a:ext cx="168868" cy="10584"/>
            </a:xfrm>
            <a:custGeom>
              <a:avLst/>
              <a:gdLst/>
              <a:ahLst/>
              <a:cxnLst/>
              <a:rect l="l" t="t" r="r" b="b"/>
              <a:pathLst>
                <a:path w="6462" h="405" extrusionOk="0">
                  <a:moveTo>
                    <a:pt x="6202" y="1"/>
                  </a:moveTo>
                  <a:cubicBezTo>
                    <a:pt x="6199" y="1"/>
                    <a:pt x="6196" y="1"/>
                    <a:pt x="6193" y="1"/>
                  </a:cubicBezTo>
                  <a:lnTo>
                    <a:pt x="269" y="1"/>
                  </a:lnTo>
                  <a:cubicBezTo>
                    <a:pt x="0" y="1"/>
                    <a:pt x="0" y="405"/>
                    <a:pt x="269" y="405"/>
                  </a:cubicBezTo>
                  <a:lnTo>
                    <a:pt x="6193" y="405"/>
                  </a:lnTo>
                  <a:cubicBezTo>
                    <a:pt x="6459" y="395"/>
                    <a:pt x="6462" y="1"/>
                    <a:pt x="6202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70;p6"/>
            <p:cNvSpPr/>
            <p:nvPr/>
          </p:nvSpPr>
          <p:spPr>
            <a:xfrm>
              <a:off x="6277576" y="2680794"/>
              <a:ext cx="69382" cy="10584"/>
            </a:xfrm>
            <a:custGeom>
              <a:avLst/>
              <a:gdLst/>
              <a:ahLst/>
              <a:cxnLst/>
              <a:rect l="l" t="t" r="r" b="b"/>
              <a:pathLst>
                <a:path w="2655" h="405" extrusionOk="0">
                  <a:moveTo>
                    <a:pt x="269" y="1"/>
                  </a:moveTo>
                  <a:cubicBezTo>
                    <a:pt x="0" y="1"/>
                    <a:pt x="0" y="405"/>
                    <a:pt x="269" y="405"/>
                  </a:cubicBezTo>
                  <a:lnTo>
                    <a:pt x="2385" y="405"/>
                  </a:lnTo>
                  <a:cubicBezTo>
                    <a:pt x="2654" y="405"/>
                    <a:pt x="2654" y="1"/>
                    <a:pt x="2385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71;p6"/>
            <p:cNvSpPr/>
            <p:nvPr/>
          </p:nvSpPr>
          <p:spPr>
            <a:xfrm>
              <a:off x="6277576" y="2626778"/>
              <a:ext cx="91490" cy="10584"/>
            </a:xfrm>
            <a:custGeom>
              <a:avLst/>
              <a:gdLst/>
              <a:ahLst/>
              <a:cxnLst/>
              <a:rect l="l" t="t" r="r" b="b"/>
              <a:pathLst>
                <a:path w="3501" h="405" extrusionOk="0">
                  <a:moveTo>
                    <a:pt x="269" y="0"/>
                  </a:moveTo>
                  <a:cubicBezTo>
                    <a:pt x="0" y="0"/>
                    <a:pt x="0" y="404"/>
                    <a:pt x="269" y="404"/>
                  </a:cubicBezTo>
                  <a:lnTo>
                    <a:pt x="3231" y="404"/>
                  </a:lnTo>
                  <a:cubicBezTo>
                    <a:pt x="3500" y="404"/>
                    <a:pt x="3500" y="0"/>
                    <a:pt x="3231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72;p6"/>
            <p:cNvSpPr/>
            <p:nvPr/>
          </p:nvSpPr>
          <p:spPr>
            <a:xfrm>
              <a:off x="6277576" y="2572736"/>
              <a:ext cx="129173" cy="10584"/>
            </a:xfrm>
            <a:custGeom>
              <a:avLst/>
              <a:gdLst/>
              <a:ahLst/>
              <a:cxnLst/>
              <a:rect l="l" t="t" r="r" b="b"/>
              <a:pathLst>
                <a:path w="4943" h="405" extrusionOk="0">
                  <a:moveTo>
                    <a:pt x="269" y="1"/>
                  </a:moveTo>
                  <a:cubicBezTo>
                    <a:pt x="0" y="1"/>
                    <a:pt x="0" y="405"/>
                    <a:pt x="269" y="405"/>
                  </a:cubicBezTo>
                  <a:lnTo>
                    <a:pt x="4673" y="405"/>
                  </a:lnTo>
                  <a:cubicBezTo>
                    <a:pt x="4943" y="405"/>
                    <a:pt x="4943" y="1"/>
                    <a:pt x="4673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626;p6"/>
          <p:cNvSpPr/>
          <p:nvPr/>
        </p:nvSpPr>
        <p:spPr>
          <a:xfrm>
            <a:off x="6733518" y="1697839"/>
            <a:ext cx="1914809" cy="419618"/>
          </a:xfrm>
          <a:prstGeom prst="wedgeRoundRectCallout">
            <a:avLst>
              <a:gd name="adj1" fmla="val -53470"/>
              <a:gd name="adj2" fmla="val -20514"/>
              <a:gd name="adj3" fmla="val 16667"/>
            </a:avLst>
          </a:prstGeom>
          <a:solidFill>
            <a:srgbClr val="D7EC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AI(</a:t>
            </a:r>
            <a:r>
              <a:rPr lang="ko-KR" altLang="en-US" sz="16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인공지능</a:t>
            </a:r>
            <a:r>
              <a:rPr lang="en-US" altLang="ko-KR" sz="16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) : </a:t>
            </a:r>
            <a:r>
              <a:rPr lang="ko-KR" altLang="en-US" sz="16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감정 분석</a:t>
            </a:r>
            <a:endParaRPr sz="1600" b="0" i="0" u="none" strike="noStrike" cap="none" dirty="0">
              <a:solidFill>
                <a:srgbClr val="073763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25" name="Google Shape;673;p6"/>
          <p:cNvSpPr/>
          <p:nvPr/>
        </p:nvSpPr>
        <p:spPr>
          <a:xfrm flipH="1">
            <a:off x="537119" y="3538007"/>
            <a:ext cx="1767450" cy="419618"/>
          </a:xfrm>
          <a:prstGeom prst="wedgeRoundRectCallout">
            <a:avLst>
              <a:gd name="adj1" fmla="val -53470"/>
              <a:gd name="adj2" fmla="val -20514"/>
              <a:gd name="adj3" fmla="val 16667"/>
            </a:avLst>
          </a:prstGeom>
          <a:solidFill>
            <a:srgbClr val="D7EC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Mood Tracker</a:t>
            </a:r>
            <a:endParaRPr sz="1600" b="0" i="0" u="none" strike="noStrike" cap="none" dirty="0">
              <a:solidFill>
                <a:srgbClr val="073763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grpSp>
        <p:nvGrpSpPr>
          <p:cNvPr id="26" name="Google Shape;693;p6"/>
          <p:cNvGrpSpPr/>
          <p:nvPr/>
        </p:nvGrpSpPr>
        <p:grpSpPr>
          <a:xfrm>
            <a:off x="449400" y="3360875"/>
            <a:ext cx="379855" cy="354263"/>
            <a:chOff x="6089372" y="1527136"/>
            <a:chExt cx="401902" cy="323965"/>
          </a:xfrm>
        </p:grpSpPr>
        <p:sp>
          <p:nvSpPr>
            <p:cNvPr id="27" name="Google Shape;694;p6"/>
            <p:cNvSpPr/>
            <p:nvPr/>
          </p:nvSpPr>
          <p:spPr>
            <a:xfrm>
              <a:off x="6089372" y="1552853"/>
              <a:ext cx="401902" cy="298248"/>
            </a:xfrm>
            <a:custGeom>
              <a:avLst/>
              <a:gdLst/>
              <a:ahLst/>
              <a:cxnLst/>
              <a:rect l="l" t="t" r="r" b="b"/>
              <a:pathLst>
                <a:path w="15331" h="11377" extrusionOk="0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95;p6"/>
            <p:cNvSpPr/>
            <p:nvPr/>
          </p:nvSpPr>
          <p:spPr>
            <a:xfrm>
              <a:off x="6089372" y="1552853"/>
              <a:ext cx="401902" cy="39008"/>
            </a:xfrm>
            <a:custGeom>
              <a:avLst/>
              <a:gdLst/>
              <a:ahLst/>
              <a:cxnLst/>
              <a:rect l="l" t="t" r="r" b="b"/>
              <a:pathLst>
                <a:path w="15331" h="1488" extrusionOk="0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D3B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96;p6"/>
            <p:cNvSpPr/>
            <p:nvPr/>
          </p:nvSpPr>
          <p:spPr>
            <a:xfrm>
              <a:off x="6115089" y="1552853"/>
              <a:ext cx="51879" cy="26136"/>
            </a:xfrm>
            <a:custGeom>
              <a:avLst/>
              <a:gdLst/>
              <a:ahLst/>
              <a:cxnLst/>
              <a:rect l="l" t="t" r="r" b="b"/>
              <a:pathLst>
                <a:path w="1979" h="997" extrusionOk="0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97;p6"/>
            <p:cNvSpPr/>
            <p:nvPr/>
          </p:nvSpPr>
          <p:spPr>
            <a:xfrm>
              <a:off x="6413285" y="1552853"/>
              <a:ext cx="52246" cy="26136"/>
            </a:xfrm>
            <a:custGeom>
              <a:avLst/>
              <a:gdLst/>
              <a:ahLst/>
              <a:cxnLst/>
              <a:rect l="l" t="t" r="r" b="b"/>
              <a:pathLst>
                <a:path w="1993" h="997" extrusionOk="0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698;p6"/>
            <p:cNvSpPr/>
            <p:nvPr/>
          </p:nvSpPr>
          <p:spPr>
            <a:xfrm>
              <a:off x="6128328" y="1527136"/>
              <a:ext cx="25769" cy="39008"/>
            </a:xfrm>
            <a:custGeom>
              <a:avLst/>
              <a:gdLst/>
              <a:ahLst/>
              <a:cxnLst/>
              <a:rect l="l" t="t" r="r" b="b"/>
              <a:pathLst>
                <a:path w="983" h="1488" extrusionOk="0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699;p6"/>
            <p:cNvSpPr/>
            <p:nvPr/>
          </p:nvSpPr>
          <p:spPr>
            <a:xfrm>
              <a:off x="6128328" y="1527136"/>
              <a:ext cx="26136" cy="19320"/>
            </a:xfrm>
            <a:custGeom>
              <a:avLst/>
              <a:gdLst/>
              <a:ahLst/>
              <a:cxnLst/>
              <a:rect l="l" t="t" r="r" b="b"/>
              <a:pathLst>
                <a:path w="997" h="737" extrusionOk="0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700;p6"/>
            <p:cNvSpPr/>
            <p:nvPr/>
          </p:nvSpPr>
          <p:spPr>
            <a:xfrm>
              <a:off x="6426549" y="1527136"/>
              <a:ext cx="26136" cy="39008"/>
            </a:xfrm>
            <a:custGeom>
              <a:avLst/>
              <a:gdLst/>
              <a:ahLst/>
              <a:cxnLst/>
              <a:rect l="l" t="t" r="r" b="b"/>
              <a:pathLst>
                <a:path w="997" h="1488" extrusionOk="0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701;p6"/>
            <p:cNvSpPr/>
            <p:nvPr/>
          </p:nvSpPr>
          <p:spPr>
            <a:xfrm>
              <a:off x="6426156" y="1527136"/>
              <a:ext cx="26136" cy="19320"/>
            </a:xfrm>
            <a:custGeom>
              <a:avLst/>
              <a:gdLst/>
              <a:ahLst/>
              <a:cxnLst/>
              <a:rect l="l" t="t" r="r" b="b"/>
              <a:pathLst>
                <a:path w="997" h="737" extrusionOk="0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702;p6"/>
            <p:cNvSpPr/>
            <p:nvPr/>
          </p:nvSpPr>
          <p:spPr>
            <a:xfrm>
              <a:off x="6089372" y="1591835"/>
              <a:ext cx="401902" cy="12898"/>
            </a:xfrm>
            <a:custGeom>
              <a:avLst/>
              <a:gdLst/>
              <a:ahLst/>
              <a:cxnLst/>
              <a:rect l="l" t="t" r="r" b="b"/>
              <a:pathLst>
                <a:path w="15331" h="492" extrusionOk="0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BCA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703;p6"/>
            <p:cNvSpPr/>
            <p:nvPr/>
          </p:nvSpPr>
          <p:spPr>
            <a:xfrm>
              <a:off x="6128328" y="1630450"/>
              <a:ext cx="51879" cy="26136"/>
            </a:xfrm>
            <a:custGeom>
              <a:avLst/>
              <a:gdLst/>
              <a:ahLst/>
              <a:cxnLst/>
              <a:rect l="l" t="t" r="r" b="b"/>
              <a:pathLst>
                <a:path w="1979" h="997" extrusionOk="0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704;p6"/>
            <p:cNvSpPr/>
            <p:nvPr/>
          </p:nvSpPr>
          <p:spPr>
            <a:xfrm>
              <a:off x="6128328" y="1682670"/>
              <a:ext cx="51879" cy="25743"/>
            </a:xfrm>
            <a:custGeom>
              <a:avLst/>
              <a:gdLst/>
              <a:ahLst/>
              <a:cxnLst/>
              <a:rect l="l" t="t" r="r" b="b"/>
              <a:pathLst>
                <a:path w="1979" h="982" extrusionOk="0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705;p6"/>
            <p:cNvSpPr/>
            <p:nvPr/>
          </p:nvSpPr>
          <p:spPr>
            <a:xfrm>
              <a:off x="6128328" y="1734497"/>
              <a:ext cx="51512" cy="26136"/>
            </a:xfrm>
            <a:custGeom>
              <a:avLst/>
              <a:gdLst/>
              <a:ahLst/>
              <a:cxnLst/>
              <a:rect l="l" t="t" r="r" b="b"/>
              <a:pathLst>
                <a:path w="1965" h="997" extrusionOk="0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706;p6"/>
            <p:cNvSpPr/>
            <p:nvPr/>
          </p:nvSpPr>
          <p:spPr>
            <a:xfrm>
              <a:off x="6219163" y="1734497"/>
              <a:ext cx="51486" cy="26136"/>
            </a:xfrm>
            <a:custGeom>
              <a:avLst/>
              <a:gdLst/>
              <a:ahLst/>
              <a:cxnLst/>
              <a:rect l="l" t="t" r="r" b="b"/>
              <a:pathLst>
                <a:path w="1964" h="997" extrusionOk="0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707;p6"/>
            <p:cNvSpPr/>
            <p:nvPr/>
          </p:nvSpPr>
          <p:spPr>
            <a:xfrm>
              <a:off x="6309604" y="1734497"/>
              <a:ext cx="51879" cy="26136"/>
            </a:xfrm>
            <a:custGeom>
              <a:avLst/>
              <a:gdLst/>
              <a:ahLst/>
              <a:cxnLst/>
              <a:rect l="l" t="t" r="r" b="b"/>
              <a:pathLst>
                <a:path w="1979" h="997" extrusionOk="0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708;p6"/>
            <p:cNvSpPr/>
            <p:nvPr/>
          </p:nvSpPr>
          <p:spPr>
            <a:xfrm>
              <a:off x="6219163" y="1682670"/>
              <a:ext cx="51486" cy="25743"/>
            </a:xfrm>
            <a:custGeom>
              <a:avLst/>
              <a:gdLst/>
              <a:ahLst/>
              <a:cxnLst/>
              <a:rect l="l" t="t" r="r" b="b"/>
              <a:pathLst>
                <a:path w="1964" h="982" extrusionOk="0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709;p6"/>
            <p:cNvSpPr/>
            <p:nvPr/>
          </p:nvSpPr>
          <p:spPr>
            <a:xfrm>
              <a:off x="6128328" y="1786350"/>
              <a:ext cx="51512" cy="25769"/>
            </a:xfrm>
            <a:custGeom>
              <a:avLst/>
              <a:gdLst/>
              <a:ahLst/>
              <a:cxnLst/>
              <a:rect l="l" t="t" r="r" b="b"/>
              <a:pathLst>
                <a:path w="1965" h="983" extrusionOk="0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710;p6"/>
            <p:cNvSpPr/>
            <p:nvPr/>
          </p:nvSpPr>
          <p:spPr>
            <a:xfrm>
              <a:off x="6219163" y="1630450"/>
              <a:ext cx="51879" cy="26136"/>
            </a:xfrm>
            <a:custGeom>
              <a:avLst/>
              <a:gdLst/>
              <a:ahLst/>
              <a:cxnLst/>
              <a:rect l="l" t="t" r="r" b="b"/>
              <a:pathLst>
                <a:path w="1979" h="997" extrusionOk="0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711;p6"/>
            <p:cNvSpPr/>
            <p:nvPr/>
          </p:nvSpPr>
          <p:spPr>
            <a:xfrm>
              <a:off x="6219163" y="1786350"/>
              <a:ext cx="51486" cy="25769"/>
            </a:xfrm>
            <a:custGeom>
              <a:avLst/>
              <a:gdLst/>
              <a:ahLst/>
              <a:cxnLst/>
              <a:rect l="l" t="t" r="r" b="b"/>
              <a:pathLst>
                <a:path w="1964" h="983" extrusionOk="0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712;p6"/>
            <p:cNvSpPr/>
            <p:nvPr/>
          </p:nvSpPr>
          <p:spPr>
            <a:xfrm>
              <a:off x="6400439" y="1734497"/>
              <a:ext cx="51853" cy="26136"/>
            </a:xfrm>
            <a:custGeom>
              <a:avLst/>
              <a:gdLst/>
              <a:ahLst/>
              <a:cxnLst/>
              <a:rect l="l" t="t" r="r" b="b"/>
              <a:pathLst>
                <a:path w="1978" h="997" extrusionOk="0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713;p6"/>
            <p:cNvSpPr/>
            <p:nvPr/>
          </p:nvSpPr>
          <p:spPr>
            <a:xfrm>
              <a:off x="6400439" y="1630450"/>
              <a:ext cx="52246" cy="26136"/>
            </a:xfrm>
            <a:custGeom>
              <a:avLst/>
              <a:gdLst/>
              <a:ahLst/>
              <a:cxnLst/>
              <a:rect l="l" t="t" r="r" b="b"/>
              <a:pathLst>
                <a:path w="1993" h="997" extrusionOk="0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714;p6"/>
            <p:cNvSpPr/>
            <p:nvPr/>
          </p:nvSpPr>
          <p:spPr>
            <a:xfrm>
              <a:off x="6400439" y="1786350"/>
              <a:ext cx="51853" cy="25769"/>
            </a:xfrm>
            <a:custGeom>
              <a:avLst/>
              <a:gdLst/>
              <a:ahLst/>
              <a:cxnLst/>
              <a:rect l="l" t="t" r="r" b="b"/>
              <a:pathLst>
                <a:path w="1978" h="983" extrusionOk="0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715;p6"/>
            <p:cNvSpPr/>
            <p:nvPr/>
          </p:nvSpPr>
          <p:spPr>
            <a:xfrm>
              <a:off x="6309604" y="1682670"/>
              <a:ext cx="51879" cy="25743"/>
            </a:xfrm>
            <a:custGeom>
              <a:avLst/>
              <a:gdLst/>
              <a:ahLst/>
              <a:cxnLst/>
              <a:rect l="l" t="t" r="r" b="b"/>
              <a:pathLst>
                <a:path w="1979" h="982" extrusionOk="0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716;p6"/>
            <p:cNvSpPr/>
            <p:nvPr/>
          </p:nvSpPr>
          <p:spPr>
            <a:xfrm>
              <a:off x="6309604" y="1630450"/>
              <a:ext cx="52246" cy="26136"/>
            </a:xfrm>
            <a:custGeom>
              <a:avLst/>
              <a:gdLst/>
              <a:ahLst/>
              <a:cxnLst/>
              <a:rect l="l" t="t" r="r" b="b"/>
              <a:pathLst>
                <a:path w="1993" h="997" extrusionOk="0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717;p6"/>
            <p:cNvSpPr/>
            <p:nvPr/>
          </p:nvSpPr>
          <p:spPr>
            <a:xfrm>
              <a:off x="6400439" y="1682670"/>
              <a:ext cx="51853" cy="25743"/>
            </a:xfrm>
            <a:custGeom>
              <a:avLst/>
              <a:gdLst/>
              <a:ahLst/>
              <a:cxnLst/>
              <a:rect l="l" t="t" r="r" b="b"/>
              <a:pathLst>
                <a:path w="1978" h="982" extrusionOk="0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718;p6"/>
            <p:cNvSpPr/>
            <p:nvPr/>
          </p:nvSpPr>
          <p:spPr>
            <a:xfrm>
              <a:off x="6309604" y="1786350"/>
              <a:ext cx="51879" cy="25769"/>
            </a:xfrm>
            <a:custGeom>
              <a:avLst/>
              <a:gdLst/>
              <a:ahLst/>
              <a:cxnLst/>
              <a:rect l="l" t="t" r="r" b="b"/>
              <a:pathLst>
                <a:path w="1979" h="983" extrusionOk="0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719;p6"/>
            <p:cNvSpPr/>
            <p:nvPr/>
          </p:nvSpPr>
          <p:spPr>
            <a:xfrm>
              <a:off x="6397661" y="1676116"/>
              <a:ext cx="57385" cy="39113"/>
            </a:xfrm>
            <a:custGeom>
              <a:avLst/>
              <a:gdLst/>
              <a:ahLst/>
              <a:cxnLst/>
              <a:rect l="l" t="t" r="r" b="b"/>
              <a:pathLst>
                <a:path w="2189" h="1492" extrusionOk="0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720;p6"/>
            <p:cNvSpPr/>
            <p:nvPr/>
          </p:nvSpPr>
          <p:spPr>
            <a:xfrm>
              <a:off x="6216017" y="1676116"/>
              <a:ext cx="57385" cy="39113"/>
            </a:xfrm>
            <a:custGeom>
              <a:avLst/>
              <a:gdLst/>
              <a:ahLst/>
              <a:cxnLst/>
              <a:rect l="l" t="t" r="r" b="b"/>
              <a:pathLst>
                <a:path w="2189" h="1492" extrusionOk="0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721;p6"/>
            <p:cNvSpPr/>
            <p:nvPr/>
          </p:nvSpPr>
          <p:spPr>
            <a:xfrm>
              <a:off x="6306852" y="1727969"/>
              <a:ext cx="57385" cy="39113"/>
            </a:xfrm>
            <a:custGeom>
              <a:avLst/>
              <a:gdLst/>
              <a:ahLst/>
              <a:cxnLst/>
              <a:rect l="l" t="t" r="r" b="b"/>
              <a:pathLst>
                <a:path w="2189" h="1492" extrusionOk="0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722;p6"/>
            <p:cNvSpPr/>
            <p:nvPr/>
          </p:nvSpPr>
          <p:spPr>
            <a:xfrm>
              <a:off x="6125208" y="1779823"/>
              <a:ext cx="57385" cy="39113"/>
            </a:xfrm>
            <a:custGeom>
              <a:avLst/>
              <a:gdLst/>
              <a:ahLst/>
              <a:cxnLst/>
              <a:rect l="l" t="t" r="r" b="b"/>
              <a:pathLst>
                <a:path w="2189" h="1492" extrusionOk="0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723;p6"/>
            <p:cNvSpPr/>
            <p:nvPr/>
          </p:nvSpPr>
          <p:spPr>
            <a:xfrm>
              <a:off x="6306852" y="1624289"/>
              <a:ext cx="57385" cy="39113"/>
            </a:xfrm>
            <a:custGeom>
              <a:avLst/>
              <a:gdLst/>
              <a:ahLst/>
              <a:cxnLst/>
              <a:rect l="l" t="t" r="r" b="b"/>
              <a:pathLst>
                <a:path w="2189" h="1492" extrusionOk="0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673;p6"/>
          <p:cNvSpPr/>
          <p:nvPr/>
        </p:nvSpPr>
        <p:spPr>
          <a:xfrm flipH="1">
            <a:off x="537119" y="2603271"/>
            <a:ext cx="1767450" cy="419618"/>
          </a:xfrm>
          <a:prstGeom prst="wedgeRoundRectCallout">
            <a:avLst>
              <a:gd name="adj1" fmla="val -53470"/>
              <a:gd name="adj2" fmla="val -20514"/>
              <a:gd name="adj3" fmla="val 16667"/>
            </a:avLst>
          </a:prstGeom>
          <a:solidFill>
            <a:srgbClr val="D7EC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음성 일기</a:t>
            </a:r>
            <a:r>
              <a:rPr lang="en-US" altLang="ko-KR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 </a:t>
            </a:r>
            <a:br>
              <a:rPr lang="en-US" altLang="ko-KR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</a:br>
            <a:r>
              <a:rPr lang="ko-KR" altLang="en-US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텍스트 변환</a:t>
            </a:r>
            <a:r>
              <a:rPr lang="en-US" altLang="ko-KR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(STT)</a:t>
            </a:r>
            <a:endParaRPr b="0" i="0" u="none" strike="noStrike" cap="none" dirty="0">
              <a:solidFill>
                <a:srgbClr val="073763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grpSp>
        <p:nvGrpSpPr>
          <p:cNvPr id="57" name="Google Shape;933;p8"/>
          <p:cNvGrpSpPr/>
          <p:nvPr/>
        </p:nvGrpSpPr>
        <p:grpSpPr>
          <a:xfrm>
            <a:off x="473706" y="2451385"/>
            <a:ext cx="500222" cy="277755"/>
            <a:chOff x="2747484" y="3359460"/>
            <a:chExt cx="377705" cy="352330"/>
          </a:xfrm>
        </p:grpSpPr>
        <p:sp>
          <p:nvSpPr>
            <p:cNvPr id="58" name="Google Shape;934;p8"/>
            <p:cNvSpPr/>
            <p:nvPr/>
          </p:nvSpPr>
          <p:spPr>
            <a:xfrm>
              <a:off x="2806520" y="3611858"/>
              <a:ext cx="46951" cy="46951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231" y="1"/>
                  </a:moveTo>
                  <a:cubicBezTo>
                    <a:pt x="101" y="1"/>
                    <a:pt x="0" y="102"/>
                    <a:pt x="0" y="217"/>
                  </a:cubicBezTo>
                  <a:lnTo>
                    <a:pt x="0" y="1574"/>
                  </a:lnTo>
                  <a:cubicBezTo>
                    <a:pt x="0" y="1690"/>
                    <a:pt x="101" y="1791"/>
                    <a:pt x="231" y="1791"/>
                  </a:cubicBezTo>
                  <a:lnTo>
                    <a:pt x="1574" y="1791"/>
                  </a:lnTo>
                  <a:cubicBezTo>
                    <a:pt x="1689" y="1791"/>
                    <a:pt x="1790" y="1690"/>
                    <a:pt x="1790" y="1574"/>
                  </a:cubicBezTo>
                  <a:lnTo>
                    <a:pt x="1790" y="217"/>
                  </a:lnTo>
                  <a:cubicBezTo>
                    <a:pt x="1790" y="102"/>
                    <a:pt x="1689" y="1"/>
                    <a:pt x="1559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935;p8"/>
            <p:cNvSpPr/>
            <p:nvPr/>
          </p:nvSpPr>
          <p:spPr>
            <a:xfrm>
              <a:off x="2960533" y="3488490"/>
              <a:ext cx="110155" cy="94086"/>
            </a:xfrm>
            <a:custGeom>
              <a:avLst/>
              <a:gdLst/>
              <a:ahLst/>
              <a:cxnLst/>
              <a:rect l="l" t="t" r="r" b="b"/>
              <a:pathLst>
                <a:path w="4202" h="3589" extrusionOk="0">
                  <a:moveTo>
                    <a:pt x="2397" y="1"/>
                  </a:moveTo>
                  <a:cubicBezTo>
                    <a:pt x="809" y="1"/>
                    <a:pt x="1" y="1935"/>
                    <a:pt x="1141" y="3061"/>
                  </a:cubicBezTo>
                  <a:cubicBezTo>
                    <a:pt x="1505" y="3425"/>
                    <a:pt x="1954" y="3589"/>
                    <a:pt x="2395" y="3589"/>
                  </a:cubicBezTo>
                  <a:cubicBezTo>
                    <a:pt x="3316" y="3589"/>
                    <a:pt x="4201" y="2875"/>
                    <a:pt x="4201" y="1791"/>
                  </a:cubicBezTo>
                  <a:cubicBezTo>
                    <a:pt x="4187" y="809"/>
                    <a:pt x="3393" y="1"/>
                    <a:pt x="2397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936;p8"/>
            <p:cNvSpPr/>
            <p:nvPr/>
          </p:nvSpPr>
          <p:spPr>
            <a:xfrm>
              <a:off x="2971884" y="3526712"/>
              <a:ext cx="103340" cy="56048"/>
            </a:xfrm>
            <a:custGeom>
              <a:avLst/>
              <a:gdLst/>
              <a:ahLst/>
              <a:cxnLst/>
              <a:rect l="l" t="t" r="r" b="b"/>
              <a:pathLst>
                <a:path w="3942" h="2138" extrusionOk="0">
                  <a:moveTo>
                    <a:pt x="217" y="1"/>
                  </a:moveTo>
                  <a:lnTo>
                    <a:pt x="217" y="1"/>
                  </a:lnTo>
                  <a:cubicBezTo>
                    <a:pt x="1" y="1098"/>
                    <a:pt x="838" y="2137"/>
                    <a:pt x="1964" y="2137"/>
                  </a:cubicBezTo>
                  <a:cubicBezTo>
                    <a:pt x="3090" y="2137"/>
                    <a:pt x="3942" y="1098"/>
                    <a:pt x="3725" y="1"/>
                  </a:cubicBezTo>
                  <a:lnTo>
                    <a:pt x="3725" y="1"/>
                  </a:lnTo>
                  <a:cubicBezTo>
                    <a:pt x="3566" y="838"/>
                    <a:pt x="2830" y="1459"/>
                    <a:pt x="1964" y="1459"/>
                  </a:cubicBezTo>
                  <a:cubicBezTo>
                    <a:pt x="1112" y="1459"/>
                    <a:pt x="376" y="838"/>
                    <a:pt x="217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937;p8"/>
            <p:cNvSpPr/>
            <p:nvPr/>
          </p:nvSpPr>
          <p:spPr>
            <a:xfrm>
              <a:off x="2835645" y="3382817"/>
              <a:ext cx="158601" cy="305457"/>
            </a:xfrm>
            <a:custGeom>
              <a:avLst/>
              <a:gdLst/>
              <a:ahLst/>
              <a:cxnLst/>
              <a:rect l="l" t="t" r="r" b="b"/>
              <a:pathLst>
                <a:path w="6050" h="11652" extrusionOk="0">
                  <a:moveTo>
                    <a:pt x="5833" y="1"/>
                  </a:moveTo>
                  <a:cubicBezTo>
                    <a:pt x="5755" y="1"/>
                    <a:pt x="5667" y="35"/>
                    <a:pt x="5631" y="120"/>
                  </a:cubicBezTo>
                  <a:cubicBezTo>
                    <a:pt x="5198" y="798"/>
                    <a:pt x="4693" y="1419"/>
                    <a:pt x="4115" y="1982"/>
                  </a:cubicBezTo>
                  <a:cubicBezTo>
                    <a:pt x="3263" y="2805"/>
                    <a:pt x="1878" y="3801"/>
                    <a:pt x="232" y="3801"/>
                  </a:cubicBezTo>
                  <a:cubicBezTo>
                    <a:pt x="102" y="3801"/>
                    <a:pt x="1" y="3902"/>
                    <a:pt x="1" y="4032"/>
                  </a:cubicBezTo>
                  <a:lnTo>
                    <a:pt x="1" y="7612"/>
                  </a:lnTo>
                  <a:cubicBezTo>
                    <a:pt x="1" y="7742"/>
                    <a:pt x="102" y="7843"/>
                    <a:pt x="232" y="7843"/>
                  </a:cubicBezTo>
                  <a:cubicBezTo>
                    <a:pt x="1878" y="7843"/>
                    <a:pt x="3263" y="8839"/>
                    <a:pt x="4115" y="9676"/>
                  </a:cubicBezTo>
                  <a:cubicBezTo>
                    <a:pt x="4693" y="10225"/>
                    <a:pt x="5198" y="10860"/>
                    <a:pt x="5631" y="11538"/>
                  </a:cubicBezTo>
                  <a:cubicBezTo>
                    <a:pt x="5676" y="11617"/>
                    <a:pt x="5749" y="11652"/>
                    <a:pt x="5821" y="11652"/>
                  </a:cubicBezTo>
                  <a:cubicBezTo>
                    <a:pt x="5936" y="11652"/>
                    <a:pt x="6049" y="11564"/>
                    <a:pt x="6049" y="11423"/>
                  </a:cubicBezTo>
                  <a:lnTo>
                    <a:pt x="6049" y="235"/>
                  </a:lnTo>
                  <a:cubicBezTo>
                    <a:pt x="6049" y="134"/>
                    <a:pt x="5977" y="33"/>
                    <a:pt x="5876" y="4"/>
                  </a:cubicBezTo>
                  <a:cubicBezTo>
                    <a:pt x="5863" y="2"/>
                    <a:pt x="5848" y="1"/>
                    <a:pt x="5833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938;p8"/>
            <p:cNvSpPr/>
            <p:nvPr/>
          </p:nvSpPr>
          <p:spPr>
            <a:xfrm>
              <a:off x="2835645" y="3564933"/>
              <a:ext cx="158601" cy="123342"/>
            </a:xfrm>
            <a:custGeom>
              <a:avLst/>
              <a:gdLst/>
              <a:ahLst/>
              <a:cxnLst/>
              <a:rect l="l" t="t" r="r" b="b"/>
              <a:pathLst>
                <a:path w="6050" h="4705" extrusionOk="0">
                  <a:moveTo>
                    <a:pt x="1" y="1"/>
                  </a:moveTo>
                  <a:lnTo>
                    <a:pt x="1" y="665"/>
                  </a:lnTo>
                  <a:cubicBezTo>
                    <a:pt x="1" y="795"/>
                    <a:pt x="102" y="896"/>
                    <a:pt x="232" y="896"/>
                  </a:cubicBezTo>
                  <a:cubicBezTo>
                    <a:pt x="1878" y="896"/>
                    <a:pt x="3263" y="1892"/>
                    <a:pt x="4115" y="2729"/>
                  </a:cubicBezTo>
                  <a:cubicBezTo>
                    <a:pt x="4693" y="3278"/>
                    <a:pt x="5198" y="3913"/>
                    <a:pt x="5631" y="4591"/>
                  </a:cubicBezTo>
                  <a:cubicBezTo>
                    <a:pt x="5676" y="4670"/>
                    <a:pt x="5749" y="4705"/>
                    <a:pt x="5821" y="4705"/>
                  </a:cubicBezTo>
                  <a:cubicBezTo>
                    <a:pt x="5936" y="4705"/>
                    <a:pt x="6049" y="4617"/>
                    <a:pt x="6049" y="4476"/>
                  </a:cubicBezTo>
                  <a:lnTo>
                    <a:pt x="6049" y="3364"/>
                  </a:lnTo>
                  <a:cubicBezTo>
                    <a:pt x="6049" y="3451"/>
                    <a:pt x="5992" y="3537"/>
                    <a:pt x="5891" y="3566"/>
                  </a:cubicBezTo>
                  <a:cubicBezTo>
                    <a:pt x="5864" y="3578"/>
                    <a:pt x="5838" y="3583"/>
                    <a:pt x="5812" y="3583"/>
                  </a:cubicBezTo>
                  <a:cubicBezTo>
                    <a:pt x="5740" y="3583"/>
                    <a:pt x="5673" y="3540"/>
                    <a:pt x="5631" y="3465"/>
                  </a:cubicBezTo>
                  <a:cubicBezTo>
                    <a:pt x="5631" y="3465"/>
                    <a:pt x="5068" y="2974"/>
                    <a:pt x="4115" y="2051"/>
                  </a:cubicBezTo>
                  <a:cubicBezTo>
                    <a:pt x="3263" y="1213"/>
                    <a:pt x="1878" y="217"/>
                    <a:pt x="232" y="217"/>
                  </a:cubicBezTo>
                  <a:cubicBezTo>
                    <a:pt x="102" y="217"/>
                    <a:pt x="1" y="116"/>
                    <a:pt x="1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939;p8"/>
            <p:cNvSpPr/>
            <p:nvPr/>
          </p:nvSpPr>
          <p:spPr>
            <a:xfrm>
              <a:off x="2982475" y="3359460"/>
              <a:ext cx="46951" cy="352330"/>
            </a:xfrm>
            <a:custGeom>
              <a:avLst/>
              <a:gdLst/>
              <a:ahLst/>
              <a:cxnLst/>
              <a:rect l="l" t="t" r="r" b="b"/>
              <a:pathLst>
                <a:path w="1791" h="13440" extrusionOk="0">
                  <a:moveTo>
                    <a:pt x="217" y="0"/>
                  </a:moveTo>
                  <a:cubicBezTo>
                    <a:pt x="102" y="0"/>
                    <a:pt x="1" y="101"/>
                    <a:pt x="1" y="217"/>
                  </a:cubicBezTo>
                  <a:lnTo>
                    <a:pt x="1" y="13209"/>
                  </a:lnTo>
                  <a:cubicBezTo>
                    <a:pt x="1" y="13339"/>
                    <a:pt x="102" y="13440"/>
                    <a:pt x="217" y="13440"/>
                  </a:cubicBezTo>
                  <a:lnTo>
                    <a:pt x="1560" y="13440"/>
                  </a:lnTo>
                  <a:cubicBezTo>
                    <a:pt x="1690" y="13440"/>
                    <a:pt x="1791" y="13339"/>
                    <a:pt x="1791" y="13209"/>
                  </a:cubicBezTo>
                  <a:lnTo>
                    <a:pt x="1791" y="217"/>
                  </a:lnTo>
                  <a:cubicBezTo>
                    <a:pt x="1791" y="101"/>
                    <a:pt x="1690" y="0"/>
                    <a:pt x="1560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940;p8"/>
            <p:cNvSpPr/>
            <p:nvPr/>
          </p:nvSpPr>
          <p:spPr>
            <a:xfrm>
              <a:off x="2982475" y="3682245"/>
              <a:ext cx="46951" cy="29544"/>
            </a:xfrm>
            <a:custGeom>
              <a:avLst/>
              <a:gdLst/>
              <a:ahLst/>
              <a:cxnLst/>
              <a:rect l="l" t="t" r="r" b="b"/>
              <a:pathLst>
                <a:path w="1791" h="1127" extrusionOk="0">
                  <a:moveTo>
                    <a:pt x="1" y="1"/>
                  </a:moveTo>
                  <a:lnTo>
                    <a:pt x="1" y="910"/>
                  </a:lnTo>
                  <a:cubicBezTo>
                    <a:pt x="1" y="1026"/>
                    <a:pt x="102" y="1127"/>
                    <a:pt x="217" y="1127"/>
                  </a:cubicBezTo>
                  <a:lnTo>
                    <a:pt x="1560" y="1127"/>
                  </a:lnTo>
                  <a:cubicBezTo>
                    <a:pt x="1690" y="1127"/>
                    <a:pt x="1791" y="1026"/>
                    <a:pt x="1791" y="910"/>
                  </a:cubicBezTo>
                  <a:lnTo>
                    <a:pt x="1791" y="1"/>
                  </a:lnTo>
                  <a:cubicBezTo>
                    <a:pt x="1791" y="131"/>
                    <a:pt x="1690" y="232"/>
                    <a:pt x="1560" y="232"/>
                  </a:cubicBezTo>
                  <a:lnTo>
                    <a:pt x="217" y="232"/>
                  </a:lnTo>
                  <a:cubicBezTo>
                    <a:pt x="102" y="232"/>
                    <a:pt x="1" y="131"/>
                    <a:pt x="1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941;p8"/>
            <p:cNvSpPr/>
            <p:nvPr/>
          </p:nvSpPr>
          <p:spPr>
            <a:xfrm>
              <a:off x="2747851" y="3482828"/>
              <a:ext cx="46951" cy="105594"/>
            </a:xfrm>
            <a:custGeom>
              <a:avLst/>
              <a:gdLst/>
              <a:ahLst/>
              <a:cxnLst/>
              <a:rect l="l" t="t" r="r" b="b"/>
              <a:pathLst>
                <a:path w="1791" h="4028" extrusionOk="0">
                  <a:moveTo>
                    <a:pt x="1112" y="0"/>
                  </a:moveTo>
                  <a:cubicBezTo>
                    <a:pt x="492" y="0"/>
                    <a:pt x="1" y="491"/>
                    <a:pt x="1" y="1112"/>
                  </a:cubicBezTo>
                  <a:lnTo>
                    <a:pt x="1" y="2902"/>
                  </a:lnTo>
                  <a:cubicBezTo>
                    <a:pt x="1" y="3523"/>
                    <a:pt x="492" y="4028"/>
                    <a:pt x="1112" y="4028"/>
                  </a:cubicBezTo>
                  <a:lnTo>
                    <a:pt x="1560" y="4028"/>
                  </a:lnTo>
                  <a:cubicBezTo>
                    <a:pt x="1690" y="4028"/>
                    <a:pt x="1791" y="3927"/>
                    <a:pt x="1791" y="3797"/>
                  </a:cubicBezTo>
                  <a:lnTo>
                    <a:pt x="1791" y="217"/>
                  </a:lnTo>
                  <a:cubicBezTo>
                    <a:pt x="1791" y="101"/>
                    <a:pt x="1690" y="0"/>
                    <a:pt x="1560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942;p8"/>
            <p:cNvSpPr/>
            <p:nvPr/>
          </p:nvSpPr>
          <p:spPr>
            <a:xfrm>
              <a:off x="2747484" y="3488123"/>
              <a:ext cx="47318" cy="100299"/>
            </a:xfrm>
            <a:custGeom>
              <a:avLst/>
              <a:gdLst/>
              <a:ahLst/>
              <a:cxnLst/>
              <a:rect l="l" t="t" r="r" b="b"/>
              <a:pathLst>
                <a:path w="1805" h="3826" extrusionOk="0">
                  <a:moveTo>
                    <a:pt x="477" y="0"/>
                  </a:moveTo>
                  <a:lnTo>
                    <a:pt x="477" y="0"/>
                  </a:lnTo>
                  <a:cubicBezTo>
                    <a:pt x="188" y="203"/>
                    <a:pt x="1" y="549"/>
                    <a:pt x="1" y="910"/>
                  </a:cubicBezTo>
                  <a:lnTo>
                    <a:pt x="1" y="2700"/>
                  </a:lnTo>
                  <a:cubicBezTo>
                    <a:pt x="1" y="3321"/>
                    <a:pt x="506" y="3826"/>
                    <a:pt x="1126" y="3826"/>
                  </a:cubicBezTo>
                  <a:lnTo>
                    <a:pt x="1574" y="3826"/>
                  </a:lnTo>
                  <a:cubicBezTo>
                    <a:pt x="1704" y="3826"/>
                    <a:pt x="1805" y="3725"/>
                    <a:pt x="1805" y="3595"/>
                  </a:cubicBezTo>
                  <a:lnTo>
                    <a:pt x="1805" y="3147"/>
                  </a:lnTo>
                  <a:lnTo>
                    <a:pt x="1126" y="3147"/>
                  </a:lnTo>
                  <a:cubicBezTo>
                    <a:pt x="751" y="3147"/>
                    <a:pt x="448" y="2844"/>
                    <a:pt x="448" y="2483"/>
                  </a:cubicBezTo>
                  <a:lnTo>
                    <a:pt x="448" y="246"/>
                  </a:lnTo>
                  <a:cubicBezTo>
                    <a:pt x="448" y="159"/>
                    <a:pt x="462" y="73"/>
                    <a:pt x="477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943;p8"/>
            <p:cNvSpPr/>
            <p:nvPr/>
          </p:nvSpPr>
          <p:spPr>
            <a:xfrm>
              <a:off x="2788720" y="3482828"/>
              <a:ext cx="58695" cy="105594"/>
            </a:xfrm>
            <a:custGeom>
              <a:avLst/>
              <a:gdLst/>
              <a:ahLst/>
              <a:cxnLst/>
              <a:rect l="l" t="t" r="r" b="b"/>
              <a:pathLst>
                <a:path w="2239" h="4028" extrusionOk="0">
                  <a:moveTo>
                    <a:pt x="1" y="0"/>
                  </a:moveTo>
                  <a:lnTo>
                    <a:pt x="1" y="4028"/>
                  </a:lnTo>
                  <a:lnTo>
                    <a:pt x="2238" y="4028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944;p8"/>
            <p:cNvSpPr/>
            <p:nvPr/>
          </p:nvSpPr>
          <p:spPr>
            <a:xfrm>
              <a:off x="2788720" y="3570622"/>
              <a:ext cx="58695" cy="17800"/>
            </a:xfrm>
            <a:custGeom>
              <a:avLst/>
              <a:gdLst/>
              <a:ahLst/>
              <a:cxnLst/>
              <a:rect l="l" t="t" r="r" b="b"/>
              <a:pathLst>
                <a:path w="2239" h="679" extrusionOk="0">
                  <a:moveTo>
                    <a:pt x="1" y="0"/>
                  </a:moveTo>
                  <a:lnTo>
                    <a:pt x="1" y="679"/>
                  </a:lnTo>
                  <a:lnTo>
                    <a:pt x="2238" y="679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945;p8"/>
            <p:cNvSpPr/>
            <p:nvPr/>
          </p:nvSpPr>
          <p:spPr>
            <a:xfrm>
              <a:off x="2788720" y="3588396"/>
              <a:ext cx="59062" cy="93876"/>
            </a:xfrm>
            <a:custGeom>
              <a:avLst/>
              <a:gdLst/>
              <a:ahLst/>
              <a:cxnLst/>
              <a:rect l="l" t="t" r="r" b="b"/>
              <a:pathLst>
                <a:path w="2253" h="3581" extrusionOk="0">
                  <a:moveTo>
                    <a:pt x="1" y="1"/>
                  </a:moveTo>
                  <a:lnTo>
                    <a:pt x="1" y="3364"/>
                  </a:lnTo>
                  <a:cubicBezTo>
                    <a:pt x="1" y="3480"/>
                    <a:pt x="102" y="3581"/>
                    <a:pt x="232" y="3581"/>
                  </a:cubicBezTo>
                  <a:lnTo>
                    <a:pt x="1127" y="3581"/>
                  </a:lnTo>
                  <a:cubicBezTo>
                    <a:pt x="1228" y="3581"/>
                    <a:pt x="1315" y="3509"/>
                    <a:pt x="1343" y="3422"/>
                  </a:cubicBezTo>
                  <a:lnTo>
                    <a:pt x="2253" y="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946;p8"/>
            <p:cNvSpPr/>
            <p:nvPr/>
          </p:nvSpPr>
          <p:spPr>
            <a:xfrm>
              <a:off x="3091844" y="3529753"/>
              <a:ext cx="33345" cy="11744"/>
            </a:xfrm>
            <a:custGeom>
              <a:avLst/>
              <a:gdLst/>
              <a:ahLst/>
              <a:cxnLst/>
              <a:rect l="l" t="t" r="r" b="b"/>
              <a:pathLst>
                <a:path w="1272" h="448" extrusionOk="0">
                  <a:moveTo>
                    <a:pt x="304" y="0"/>
                  </a:moveTo>
                  <a:cubicBezTo>
                    <a:pt x="1" y="0"/>
                    <a:pt x="1" y="448"/>
                    <a:pt x="304" y="448"/>
                  </a:cubicBezTo>
                  <a:lnTo>
                    <a:pt x="982" y="448"/>
                  </a:lnTo>
                  <a:cubicBezTo>
                    <a:pt x="1271" y="448"/>
                    <a:pt x="1271" y="0"/>
                    <a:pt x="98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947;p8"/>
            <p:cNvSpPr/>
            <p:nvPr/>
          </p:nvSpPr>
          <p:spPr>
            <a:xfrm>
              <a:off x="3069535" y="3463140"/>
              <a:ext cx="28574" cy="24249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768" y="0"/>
                  </a:moveTo>
                  <a:cubicBezTo>
                    <a:pt x="714" y="0"/>
                    <a:pt x="657" y="22"/>
                    <a:pt x="606" y="73"/>
                  </a:cubicBezTo>
                  <a:lnTo>
                    <a:pt x="144" y="549"/>
                  </a:lnTo>
                  <a:cubicBezTo>
                    <a:pt x="0" y="679"/>
                    <a:pt x="101" y="925"/>
                    <a:pt x="303" y="925"/>
                  </a:cubicBezTo>
                  <a:cubicBezTo>
                    <a:pt x="361" y="925"/>
                    <a:pt x="419" y="910"/>
                    <a:pt x="462" y="867"/>
                  </a:cubicBezTo>
                  <a:lnTo>
                    <a:pt x="924" y="390"/>
                  </a:lnTo>
                  <a:cubicBezTo>
                    <a:pt x="1089" y="225"/>
                    <a:pt x="943" y="0"/>
                    <a:pt x="76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948;p8"/>
            <p:cNvSpPr/>
            <p:nvPr/>
          </p:nvSpPr>
          <p:spPr>
            <a:xfrm>
              <a:off x="3068958" y="3583467"/>
              <a:ext cx="28601" cy="24249"/>
            </a:xfrm>
            <a:custGeom>
              <a:avLst/>
              <a:gdLst/>
              <a:ahLst/>
              <a:cxnLst/>
              <a:rect l="l" t="t" r="r" b="b"/>
              <a:pathLst>
                <a:path w="1091" h="925" extrusionOk="0">
                  <a:moveTo>
                    <a:pt x="322" y="1"/>
                  </a:moveTo>
                  <a:cubicBezTo>
                    <a:pt x="147" y="1"/>
                    <a:pt x="1" y="225"/>
                    <a:pt x="166" y="391"/>
                  </a:cubicBezTo>
                  <a:lnTo>
                    <a:pt x="643" y="867"/>
                  </a:lnTo>
                  <a:cubicBezTo>
                    <a:pt x="686" y="911"/>
                    <a:pt x="744" y="925"/>
                    <a:pt x="802" y="925"/>
                  </a:cubicBezTo>
                  <a:cubicBezTo>
                    <a:pt x="1004" y="925"/>
                    <a:pt x="1090" y="694"/>
                    <a:pt x="960" y="550"/>
                  </a:cubicBezTo>
                  <a:lnTo>
                    <a:pt x="484" y="73"/>
                  </a:lnTo>
                  <a:cubicBezTo>
                    <a:pt x="433" y="22"/>
                    <a:pt x="376" y="1"/>
                    <a:pt x="32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https://cdn-icons.flaticon.com/png/512/2814/premium/2814666.png?token=exp=1652962027~hmac=619ddebfdbdcaed36bf170610a8767d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465" y="1430398"/>
            <a:ext cx="502303" cy="50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Google Shape;626;p6"/>
          <p:cNvSpPr/>
          <p:nvPr/>
        </p:nvSpPr>
        <p:spPr>
          <a:xfrm>
            <a:off x="6733518" y="2622526"/>
            <a:ext cx="1914809" cy="419618"/>
          </a:xfrm>
          <a:prstGeom prst="wedgeRoundRectCallout">
            <a:avLst>
              <a:gd name="adj1" fmla="val -53470"/>
              <a:gd name="adj2" fmla="val -20514"/>
              <a:gd name="adj3" fmla="val 16667"/>
            </a:avLst>
          </a:prstGeom>
          <a:solidFill>
            <a:srgbClr val="D7EC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AI(</a:t>
            </a:r>
            <a:r>
              <a:rPr lang="ko-KR" altLang="en-US" sz="16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인공지능</a:t>
            </a:r>
            <a:r>
              <a:rPr lang="en-US" altLang="ko-KR" sz="16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) : Chat Bot</a:t>
            </a:r>
            <a:endParaRPr sz="1600" b="0" i="0" u="none" strike="noStrike" cap="none" dirty="0">
              <a:solidFill>
                <a:srgbClr val="073763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1028" name="Picture 4" descr="https://cdn-icons.flaticon.com/png/512/2593/premium/2593635.png?token=exp=1652962099~hmac=1fbc6130564ca61be2b52d7a4d500af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317" y="2217758"/>
            <a:ext cx="560451" cy="5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Google Shape;673;p6"/>
          <p:cNvSpPr/>
          <p:nvPr/>
        </p:nvSpPr>
        <p:spPr>
          <a:xfrm flipH="1">
            <a:off x="546072" y="1798140"/>
            <a:ext cx="1767450" cy="419618"/>
          </a:xfrm>
          <a:prstGeom prst="wedgeRoundRectCallout">
            <a:avLst>
              <a:gd name="adj1" fmla="val -53470"/>
              <a:gd name="adj2" fmla="val -20514"/>
              <a:gd name="adj3" fmla="val 16667"/>
            </a:avLst>
          </a:prstGeom>
          <a:solidFill>
            <a:srgbClr val="D7EC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웹 </a:t>
            </a:r>
            <a:r>
              <a:rPr lang="en-US" altLang="ko-KR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/ </a:t>
            </a:r>
            <a:r>
              <a:rPr lang="ko-KR" altLang="en-US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모바일 모두 지원</a:t>
            </a:r>
            <a:endParaRPr b="0" i="0" u="none" strike="noStrike" cap="none" dirty="0">
              <a:solidFill>
                <a:srgbClr val="073763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1030" name="Picture 6" descr="https://cdn-icons.flaticon.com/png/512/3448/premium/3448893.png?token=exp=1652964255~hmac=2ca97e392c52cf19870b87ea27e10b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7" y="1435463"/>
            <a:ext cx="554901" cy="55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626;p6"/>
          <p:cNvSpPr/>
          <p:nvPr/>
        </p:nvSpPr>
        <p:spPr>
          <a:xfrm>
            <a:off x="6719094" y="3584265"/>
            <a:ext cx="1914809" cy="419618"/>
          </a:xfrm>
          <a:prstGeom prst="wedgeRoundRectCallout">
            <a:avLst>
              <a:gd name="adj1" fmla="val -53470"/>
              <a:gd name="adj2" fmla="val -20514"/>
              <a:gd name="adj3" fmla="val 16667"/>
            </a:avLst>
          </a:prstGeom>
          <a:solidFill>
            <a:srgbClr val="D7EC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감성적인 기능</a:t>
            </a:r>
            <a:r>
              <a:rPr lang="en-US" altLang="ko-KR" sz="13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(</a:t>
            </a:r>
            <a:r>
              <a:rPr lang="en-US" altLang="ko-KR" sz="1300" dirty="0" err="1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Theme,Bgm</a:t>
            </a:r>
            <a:r>
              <a:rPr lang="en-US" altLang="ko-KR" sz="1300" dirty="0" smtClean="0">
                <a:solidFill>
                  <a:srgbClr val="073763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)</a:t>
            </a:r>
            <a:endParaRPr sz="1300" b="0" i="0" u="none" strike="noStrike" cap="none" dirty="0">
              <a:solidFill>
                <a:srgbClr val="073763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1032" name="Picture 8" descr="https://cdn-icons.flaticon.com/png/512/5230/premium/5230777.png?token=exp=1652964524~hmac=aafbad2050b9fce901eb8b811bcec3a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62" y="3295423"/>
            <a:ext cx="488630" cy="4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Google Shape;255;gf3ea9f085e_0_2171"/>
          <p:cNvSpPr txBox="1">
            <a:spLocks/>
          </p:cNvSpPr>
          <p:nvPr/>
        </p:nvSpPr>
        <p:spPr>
          <a:xfrm>
            <a:off x="2993573" y="760113"/>
            <a:ext cx="3448894" cy="111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최대한 많은 사용자를 서비스 타겟으로</a:t>
            </a:r>
            <a: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..!</a:t>
            </a: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 </a:t>
            </a:r>
            <a:endParaRPr lang="en-US" altLang="ko-KR" sz="1500" dirty="0" smtClean="0">
              <a:solidFill>
                <a:schemeClr val="accent2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일상 생활에서 지속적으로 사용할 수 있는</a:t>
            </a:r>
            <a: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..!</a:t>
            </a:r>
            <a:endParaRPr lang="en-US" altLang="ko-KR" sz="1500" dirty="0">
              <a:solidFill>
                <a:schemeClr val="accent2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sp>
        <p:nvSpPr>
          <p:cNvPr id="87" name="Google Shape;818;g125511596a6_0_7"/>
          <p:cNvSpPr/>
          <p:nvPr/>
        </p:nvSpPr>
        <p:spPr>
          <a:xfrm>
            <a:off x="2078215" y="447133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18;g125511596a6_0_7"/>
          <p:cNvSpPr/>
          <p:nvPr/>
        </p:nvSpPr>
        <p:spPr>
          <a:xfrm>
            <a:off x="7690922" y="371615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18;g125511596a6_0_7"/>
          <p:cNvSpPr/>
          <p:nvPr/>
        </p:nvSpPr>
        <p:spPr>
          <a:xfrm>
            <a:off x="1951826" y="4593969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355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255;gf3ea9f085e_0_2171"/>
          <p:cNvSpPr txBox="1">
            <a:spLocks/>
          </p:cNvSpPr>
          <p:nvPr/>
        </p:nvSpPr>
        <p:spPr>
          <a:xfrm>
            <a:off x="1834729" y="395922"/>
            <a:ext cx="411075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STT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(SPEECH TO TEXT)  </a:t>
            </a:r>
            <a:endParaRPr lang="ko-KR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6989" y="4192930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Google Shape;255;gf3ea9f085e_0_2171"/>
          <p:cNvSpPr txBox="1">
            <a:spLocks/>
          </p:cNvSpPr>
          <p:nvPr/>
        </p:nvSpPr>
        <p:spPr>
          <a:xfrm rot="16200000">
            <a:off x="-183799" y="401290"/>
            <a:ext cx="1051593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주요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5881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510208" y="4748508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3824426" y="4861283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136062" y="301329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166606" y="1470884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6270787" y="-71247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55;gf3ea9f085e_0_2171"/>
          <p:cNvSpPr txBox="1">
            <a:spLocks/>
          </p:cNvSpPr>
          <p:nvPr/>
        </p:nvSpPr>
        <p:spPr>
          <a:xfrm>
            <a:off x="-917639" y="1569949"/>
            <a:ext cx="61113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React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28" name="Google Shape;811;g125511596a6_0_7"/>
          <p:cNvSpPr/>
          <p:nvPr/>
        </p:nvSpPr>
        <p:spPr>
          <a:xfrm>
            <a:off x="1461362" y="192059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48771" y="249146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01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Google Shape;255;gf3ea9f085e_0_2171"/>
          <p:cNvSpPr txBox="1">
            <a:spLocks/>
          </p:cNvSpPr>
          <p:nvPr/>
        </p:nvSpPr>
        <p:spPr>
          <a:xfrm>
            <a:off x="2568676" y="1279652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7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27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5" name="Google Shape;255;gf3ea9f085e_0_2171"/>
          <p:cNvSpPr txBox="1">
            <a:spLocks/>
          </p:cNvSpPr>
          <p:nvPr/>
        </p:nvSpPr>
        <p:spPr>
          <a:xfrm>
            <a:off x="6113778" y="716155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5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5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9" y="1974676"/>
            <a:ext cx="4289685" cy="2408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Google Shape;1044;gf3ea9f085e_0_671"/>
          <p:cNvPicPr preferRelativeResize="0"/>
          <p:nvPr/>
        </p:nvPicPr>
        <p:blipFill rotWithShape="1">
          <a:blip r:embed="rId4">
            <a:alphaModFix/>
          </a:blip>
          <a:srcRect b="70046"/>
          <a:stretch/>
        </p:blipFill>
        <p:spPr>
          <a:xfrm>
            <a:off x="4465490" y="638324"/>
            <a:ext cx="306754" cy="31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85" y="1470884"/>
            <a:ext cx="1536686" cy="3249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5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255;gf3ea9f085e_0_2171"/>
          <p:cNvSpPr txBox="1">
            <a:spLocks/>
          </p:cNvSpPr>
          <p:nvPr/>
        </p:nvSpPr>
        <p:spPr>
          <a:xfrm>
            <a:off x="1834729" y="395922"/>
            <a:ext cx="411075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STT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(SPEECH TO TEXT)  </a:t>
            </a:r>
            <a:endParaRPr lang="ko-KR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6989" y="4192930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Google Shape;255;gf3ea9f085e_0_2171"/>
          <p:cNvSpPr txBox="1">
            <a:spLocks/>
          </p:cNvSpPr>
          <p:nvPr/>
        </p:nvSpPr>
        <p:spPr>
          <a:xfrm rot="16200000">
            <a:off x="-183799" y="401290"/>
            <a:ext cx="1051593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주요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5881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510208" y="4748508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3824426" y="4861283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136062" y="301329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166606" y="1470884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6270787" y="-71247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1044;gf3ea9f085e_0_671"/>
          <p:cNvPicPr preferRelativeResize="0"/>
          <p:nvPr/>
        </p:nvPicPr>
        <p:blipFill rotWithShape="1">
          <a:blip r:embed="rId3">
            <a:alphaModFix/>
          </a:blip>
          <a:srcRect b="70046"/>
          <a:stretch/>
        </p:blipFill>
        <p:spPr>
          <a:xfrm>
            <a:off x="6665651" y="1149470"/>
            <a:ext cx="808560" cy="82520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55;gf3ea9f085e_0_2171"/>
          <p:cNvSpPr txBox="1">
            <a:spLocks/>
          </p:cNvSpPr>
          <p:nvPr/>
        </p:nvSpPr>
        <p:spPr>
          <a:xfrm>
            <a:off x="-917639" y="1569949"/>
            <a:ext cx="61113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React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28" name="Google Shape;811;g125511596a6_0_7"/>
          <p:cNvSpPr/>
          <p:nvPr/>
        </p:nvSpPr>
        <p:spPr>
          <a:xfrm>
            <a:off x="1461362" y="192059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48771" y="249146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01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Google Shape;255;gf3ea9f085e_0_2171"/>
          <p:cNvSpPr txBox="1">
            <a:spLocks/>
          </p:cNvSpPr>
          <p:nvPr/>
        </p:nvSpPr>
        <p:spPr>
          <a:xfrm>
            <a:off x="5565446" y="1933803"/>
            <a:ext cx="3110765" cy="5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000" dirty="0" smtClean="0">
                <a:solidFill>
                  <a:schemeClr val="bg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React-speech-recognition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6910787" y="2658511"/>
            <a:ext cx="404191" cy="4769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Google Shape;255;gf3ea9f085e_0_2171"/>
          <p:cNvSpPr txBox="1">
            <a:spLocks/>
          </p:cNvSpPr>
          <p:nvPr/>
        </p:nvSpPr>
        <p:spPr>
          <a:xfrm>
            <a:off x="5514548" y="3211671"/>
            <a:ext cx="3110765" cy="5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000" dirty="0" smtClean="0">
                <a:solidFill>
                  <a:schemeClr val="bg1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Web Speech API</a:t>
            </a:r>
          </a:p>
        </p:txBody>
      </p:sp>
      <p:pic>
        <p:nvPicPr>
          <p:cNvPr id="37" name="Google Shape;1044;gf3ea9f085e_0_671"/>
          <p:cNvPicPr preferRelativeResize="0"/>
          <p:nvPr/>
        </p:nvPicPr>
        <p:blipFill rotWithShape="1">
          <a:blip r:embed="rId3">
            <a:alphaModFix/>
          </a:blip>
          <a:srcRect b="70046"/>
          <a:stretch/>
        </p:blipFill>
        <p:spPr>
          <a:xfrm>
            <a:off x="4490052" y="631100"/>
            <a:ext cx="306754" cy="31306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55;gf3ea9f085e_0_2171"/>
          <p:cNvSpPr txBox="1">
            <a:spLocks/>
          </p:cNvSpPr>
          <p:nvPr/>
        </p:nvSpPr>
        <p:spPr>
          <a:xfrm>
            <a:off x="2568676" y="1279652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7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27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9" y="1974676"/>
            <a:ext cx="4289685" cy="2408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Google Shape;255;gf3ea9f085e_0_2171"/>
          <p:cNvSpPr txBox="1">
            <a:spLocks/>
          </p:cNvSpPr>
          <p:nvPr/>
        </p:nvSpPr>
        <p:spPr>
          <a:xfrm>
            <a:off x="6314039" y="3432639"/>
            <a:ext cx="1456071" cy="111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마이크 제어</a:t>
            </a:r>
            <a:endParaRPr lang="en-US" altLang="ko-KR" sz="1500" dirty="0" smtClean="0">
              <a:solidFill>
                <a:schemeClr val="accent2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텍스트 변환</a:t>
            </a:r>
            <a:endParaRPr lang="en-US" altLang="ko-KR" sz="1500" dirty="0">
              <a:solidFill>
                <a:schemeClr val="accent2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5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5881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235340" y="4003843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5174325" y="4710033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898713" y="1428894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304799" y="1889763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3812689" y="13514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네이버 클로바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74" y="678240"/>
            <a:ext cx="265929" cy="2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255;gf3ea9f085e_0_2171"/>
          <p:cNvSpPr txBox="1">
            <a:spLocks/>
          </p:cNvSpPr>
          <p:nvPr/>
        </p:nvSpPr>
        <p:spPr>
          <a:xfrm>
            <a:off x="-1124099" y="1279778"/>
            <a:ext cx="103964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err="1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Naver</a:t>
            </a:r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Clova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3" name="Google Shape;255;gf3ea9f085e_0_2171"/>
          <p:cNvSpPr txBox="1">
            <a:spLocks/>
          </p:cNvSpPr>
          <p:nvPr/>
        </p:nvSpPr>
        <p:spPr>
          <a:xfrm>
            <a:off x="2525126" y="1320405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7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27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6" name="Google Shape;255;gf3ea9f085e_0_2171"/>
          <p:cNvSpPr txBox="1">
            <a:spLocks/>
          </p:cNvSpPr>
          <p:nvPr/>
        </p:nvSpPr>
        <p:spPr>
          <a:xfrm>
            <a:off x="1834730" y="395922"/>
            <a:ext cx="2106915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감정 분석</a:t>
            </a:r>
            <a:r>
              <a:rPr lang="en-US" altLang="ko-KR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  </a:t>
            </a:r>
            <a:endParaRPr lang="ko-KR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7" name="Google Shape;255;gf3ea9f085e_0_2171"/>
          <p:cNvSpPr txBox="1">
            <a:spLocks/>
          </p:cNvSpPr>
          <p:nvPr/>
        </p:nvSpPr>
        <p:spPr>
          <a:xfrm rot="16200000">
            <a:off x="-183799" y="401290"/>
            <a:ext cx="1051593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주요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8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48771" y="249146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02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Google Shape;255;gf3ea9f085e_0_2171"/>
          <p:cNvSpPr txBox="1">
            <a:spLocks/>
          </p:cNvSpPr>
          <p:nvPr/>
        </p:nvSpPr>
        <p:spPr>
          <a:xfrm>
            <a:off x="6077372" y="305264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5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5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09" y="925160"/>
            <a:ext cx="1903627" cy="3961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1" y="1930138"/>
            <a:ext cx="4685412" cy="260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4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/>
          <p:cNvSpPr/>
          <p:nvPr/>
        </p:nvSpPr>
        <p:spPr>
          <a:xfrm>
            <a:off x="5240586" y="22480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5881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235340" y="4003843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5585132" y="4645661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898713" y="1428894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304799" y="1889763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3812689" y="13514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네이버 클로바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74" y="678240"/>
            <a:ext cx="265929" cy="2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255;gf3ea9f085e_0_2171"/>
          <p:cNvSpPr txBox="1">
            <a:spLocks/>
          </p:cNvSpPr>
          <p:nvPr/>
        </p:nvSpPr>
        <p:spPr>
          <a:xfrm>
            <a:off x="-1124099" y="1279778"/>
            <a:ext cx="1039647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err="1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Naver</a:t>
            </a:r>
            <a:r>
              <a:rPr lang="en-US" altLang="ko-KR" sz="1000" dirty="0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Clova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6" name="Google Shape;255;gf3ea9f085e_0_2171"/>
          <p:cNvSpPr txBox="1">
            <a:spLocks/>
          </p:cNvSpPr>
          <p:nvPr/>
        </p:nvSpPr>
        <p:spPr>
          <a:xfrm>
            <a:off x="1834730" y="395922"/>
            <a:ext cx="2106915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감정 분석</a:t>
            </a:r>
            <a:r>
              <a:rPr lang="en-US" altLang="ko-KR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  </a:t>
            </a:r>
            <a:endParaRPr lang="ko-KR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7" name="Google Shape;255;gf3ea9f085e_0_2171"/>
          <p:cNvSpPr txBox="1">
            <a:spLocks/>
          </p:cNvSpPr>
          <p:nvPr/>
        </p:nvSpPr>
        <p:spPr>
          <a:xfrm rot="16200000">
            <a:off x="-183799" y="401290"/>
            <a:ext cx="1051593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주요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8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48771" y="249146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02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" descr="네이버 클로바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27" y="1321250"/>
            <a:ext cx="558401" cy="5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55;gf3ea9f085e_0_2171"/>
          <p:cNvSpPr txBox="1">
            <a:spLocks/>
          </p:cNvSpPr>
          <p:nvPr/>
        </p:nvSpPr>
        <p:spPr>
          <a:xfrm>
            <a:off x="2318565" y="1312215"/>
            <a:ext cx="2542838" cy="5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000" b="1" dirty="0" smtClean="0">
                <a:solidFill>
                  <a:srgbClr val="FFC000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NAVER CLOVA Sentiment</a:t>
            </a:r>
            <a:endParaRPr lang="en-US" altLang="ko-KR" sz="2000" b="1" dirty="0">
              <a:solidFill>
                <a:srgbClr val="FFC000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sp>
        <p:nvSpPr>
          <p:cNvPr id="28" name="Google Shape;255;gf3ea9f085e_0_2171"/>
          <p:cNvSpPr txBox="1">
            <a:spLocks/>
          </p:cNvSpPr>
          <p:nvPr/>
        </p:nvSpPr>
        <p:spPr>
          <a:xfrm>
            <a:off x="1228960" y="1860263"/>
            <a:ext cx="4506919" cy="5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ko-KR" altLang="en-US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텍스트에 담긴 </a:t>
            </a:r>
            <a:r>
              <a:rPr lang="ko-KR" altLang="en-US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감정 </a:t>
            </a:r>
            <a:r>
              <a:rPr lang="en-US" altLang="ko-KR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(</a:t>
            </a:r>
            <a:r>
              <a:rPr lang="ko-KR" altLang="en-US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긍정</a:t>
            </a:r>
            <a:r>
              <a:rPr lang="en-US" altLang="ko-KR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/</a:t>
            </a:r>
            <a:r>
              <a:rPr lang="ko-KR" altLang="en-US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부정</a:t>
            </a:r>
            <a:r>
              <a:rPr lang="en-US" altLang="ko-KR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/</a:t>
            </a:r>
            <a:r>
              <a:rPr lang="ko-KR" altLang="en-US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중립</a:t>
            </a:r>
            <a:r>
              <a:rPr lang="en-US" altLang="ko-KR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)</a:t>
            </a:r>
            <a:r>
              <a:rPr lang="ko-KR" altLang="en-US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을 분석해 주는 </a:t>
            </a:r>
            <a:r>
              <a:rPr lang="en-US" altLang="ko-KR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API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49" y="2593868"/>
            <a:ext cx="3173822" cy="193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Google Shape;255;gf3ea9f085e_0_2171"/>
          <p:cNvSpPr txBox="1">
            <a:spLocks/>
          </p:cNvSpPr>
          <p:nvPr/>
        </p:nvSpPr>
        <p:spPr>
          <a:xfrm>
            <a:off x="6077372" y="305264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5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5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09" y="925160"/>
            <a:ext cx="1903627" cy="3961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5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5186470" y="243001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5881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155717" y="4868403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615477" y="884108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755715" y="662673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3427449" y="4904399"/>
            <a:ext cx="180707" cy="184966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5106264" y="-129368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55;gf3ea9f085e_0_2171"/>
          <p:cNvSpPr txBox="1">
            <a:spLocks/>
          </p:cNvSpPr>
          <p:nvPr/>
        </p:nvSpPr>
        <p:spPr>
          <a:xfrm>
            <a:off x="2120369" y="499483"/>
            <a:ext cx="2248015" cy="6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0" name="Google Shape;255;gf3ea9f085e_0_2171"/>
          <p:cNvSpPr txBox="1">
            <a:spLocks/>
          </p:cNvSpPr>
          <p:nvPr/>
        </p:nvSpPr>
        <p:spPr>
          <a:xfrm>
            <a:off x="-997685" y="1687888"/>
            <a:ext cx="920169" cy="33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err="1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Dialogflow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03" y="626778"/>
            <a:ext cx="328748" cy="328748"/>
          </a:xfrm>
          <a:prstGeom prst="rect">
            <a:avLst/>
          </a:prstGeom>
        </p:spPr>
      </p:pic>
      <p:sp>
        <p:nvSpPr>
          <p:cNvPr id="35" name="Google Shape;255;gf3ea9f085e_0_2171"/>
          <p:cNvSpPr txBox="1">
            <a:spLocks/>
          </p:cNvSpPr>
          <p:nvPr/>
        </p:nvSpPr>
        <p:spPr>
          <a:xfrm>
            <a:off x="2564287" y="1279778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30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30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6" name="Google Shape;255;gf3ea9f085e_0_2171"/>
          <p:cNvSpPr txBox="1">
            <a:spLocks/>
          </p:cNvSpPr>
          <p:nvPr/>
        </p:nvSpPr>
        <p:spPr>
          <a:xfrm>
            <a:off x="6182416" y="461479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8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8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3" name="Google Shape;255;gf3ea9f085e_0_2171"/>
          <p:cNvSpPr txBox="1">
            <a:spLocks/>
          </p:cNvSpPr>
          <p:nvPr/>
        </p:nvSpPr>
        <p:spPr>
          <a:xfrm>
            <a:off x="1834729" y="395922"/>
            <a:ext cx="3022193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AI Chat B</a:t>
            </a:r>
            <a:r>
              <a:rPr lang="en-US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ot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4" name="Google Shape;255;gf3ea9f085e_0_2171"/>
          <p:cNvSpPr txBox="1">
            <a:spLocks/>
          </p:cNvSpPr>
          <p:nvPr/>
        </p:nvSpPr>
        <p:spPr>
          <a:xfrm rot="16200000">
            <a:off x="-183799" y="401290"/>
            <a:ext cx="1051593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주요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7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48771" y="249146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03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19" y="2032730"/>
            <a:ext cx="4193516" cy="2400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06" y="1116945"/>
            <a:ext cx="1753294" cy="3648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4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838917" y="3867876"/>
            <a:ext cx="450574" cy="337094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174325" y="4169387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5186470" y="243001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3047351" y="1116945"/>
            <a:ext cx="470452" cy="436957"/>
          </a:xfrm>
          <a:prstGeom prst="rect">
            <a:avLst/>
          </a:prstGeom>
          <a:solidFill>
            <a:srgbClr val="090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304800" y="473371"/>
            <a:ext cx="205408" cy="212034"/>
          </a:xfrm>
          <a:prstGeom prst="ellipse">
            <a:avLst/>
          </a:prstGeom>
          <a:solidFill>
            <a:srgbClr val="060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254;gf3ea9f085e_0_2171"/>
          <p:cNvSpPr txBox="1">
            <a:spLocks/>
          </p:cNvSpPr>
          <p:nvPr/>
        </p:nvSpPr>
        <p:spPr>
          <a:xfrm rot="16200000">
            <a:off x="8341097" y="4371538"/>
            <a:ext cx="1107077" cy="4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1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nger Paint"/>
              <a:buNone/>
              <a:defRPr sz="3600" b="0" i="0" u="none" strike="noStrike" cap="none">
                <a:solidFill>
                  <a:schemeClr val="lt1"/>
                </a:solidFill>
                <a:latin typeface="Finger Paint"/>
                <a:ea typeface="Finger Paint"/>
                <a:cs typeface="Finger Paint"/>
                <a:sym typeface="Finger Paint"/>
              </a:defRPr>
            </a:lvl9pPr>
          </a:lstStyle>
          <a:p>
            <a:pPr algn="l">
              <a:lnSpc>
                <a:spcPct val="90000"/>
              </a:lnSpc>
              <a:buSzPts val="5200"/>
            </a:pPr>
            <a:r>
              <a:rPr lang="en-US" sz="2000" dirty="0" smtClean="0">
                <a:solidFill>
                  <a:schemeClr val="accent2"/>
                </a:solidFill>
              </a:rPr>
              <a:t> YLIAD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7" name="Google Shape;814;g125511596a6_0_7"/>
          <p:cNvGrpSpPr/>
          <p:nvPr/>
        </p:nvGrpSpPr>
        <p:grpSpPr>
          <a:xfrm>
            <a:off x="8774733" y="3795881"/>
            <a:ext cx="239802" cy="242120"/>
            <a:chOff x="5292807" y="2972822"/>
            <a:chExt cx="636870" cy="643026"/>
          </a:xfrm>
        </p:grpSpPr>
        <p:sp>
          <p:nvSpPr>
            <p:cNvPr id="18" name="Google Shape;815;g125511596a6_0_7"/>
            <p:cNvSpPr/>
            <p:nvPr/>
          </p:nvSpPr>
          <p:spPr>
            <a:xfrm rot="163634">
              <a:off x="5307085" y="2986946"/>
              <a:ext cx="608314" cy="614777"/>
            </a:xfrm>
            <a:custGeom>
              <a:avLst/>
              <a:gdLst/>
              <a:ahLst/>
              <a:cxnLst/>
              <a:rect l="l" t="t" r="r" b="b"/>
              <a:pathLst>
                <a:path w="27698" h="27396" extrusionOk="0">
                  <a:moveTo>
                    <a:pt x="12453" y="1"/>
                  </a:moveTo>
                  <a:cubicBezTo>
                    <a:pt x="12452" y="1"/>
                    <a:pt x="12451" y="1"/>
                    <a:pt x="12450" y="1"/>
                  </a:cubicBezTo>
                  <a:lnTo>
                    <a:pt x="12451" y="1"/>
                  </a:lnTo>
                  <a:cubicBezTo>
                    <a:pt x="13369" y="1"/>
                    <a:pt x="14001" y="196"/>
                    <a:pt x="14155" y="475"/>
                  </a:cubicBezTo>
                  <a:cubicBezTo>
                    <a:pt x="14000" y="195"/>
                    <a:pt x="13367" y="1"/>
                    <a:pt x="12453" y="1"/>
                  </a:cubicBezTo>
                  <a:close/>
                  <a:moveTo>
                    <a:pt x="12448" y="1"/>
                  </a:moveTo>
                  <a:cubicBezTo>
                    <a:pt x="9291" y="1"/>
                    <a:pt x="2804" y="2296"/>
                    <a:pt x="1508" y="11116"/>
                  </a:cubicBezTo>
                  <a:cubicBezTo>
                    <a:pt x="0" y="21359"/>
                    <a:pt x="7212" y="27395"/>
                    <a:pt x="14177" y="27395"/>
                  </a:cubicBezTo>
                  <a:cubicBezTo>
                    <a:pt x="15616" y="27395"/>
                    <a:pt x="17044" y="27138"/>
                    <a:pt x="18380" y="26607"/>
                  </a:cubicBezTo>
                  <a:cubicBezTo>
                    <a:pt x="26385" y="23438"/>
                    <a:pt x="27697" y="12036"/>
                    <a:pt x="27086" y="11603"/>
                  </a:cubicBezTo>
                  <a:lnTo>
                    <a:pt x="27086" y="11603"/>
                  </a:lnTo>
                  <a:cubicBezTo>
                    <a:pt x="27395" y="11825"/>
                    <a:pt x="27207" y="14874"/>
                    <a:pt x="25898" y="18236"/>
                  </a:cubicBezTo>
                  <a:cubicBezTo>
                    <a:pt x="24706" y="19145"/>
                    <a:pt x="23450" y="19961"/>
                    <a:pt x="22114" y="20629"/>
                  </a:cubicBezTo>
                  <a:cubicBezTo>
                    <a:pt x="20053" y="21656"/>
                    <a:pt x="17837" y="22222"/>
                    <a:pt x="15605" y="22222"/>
                  </a:cubicBezTo>
                  <a:cubicBezTo>
                    <a:pt x="14292" y="22222"/>
                    <a:pt x="12973" y="22028"/>
                    <a:pt x="11682" y="21617"/>
                  </a:cubicBezTo>
                  <a:cubicBezTo>
                    <a:pt x="8005" y="20447"/>
                    <a:pt x="4968" y="17888"/>
                    <a:pt x="3141" y="14371"/>
                  </a:cubicBezTo>
                  <a:cubicBezTo>
                    <a:pt x="2490" y="13121"/>
                    <a:pt x="2000" y="11802"/>
                    <a:pt x="1628" y="10444"/>
                  </a:cubicBezTo>
                  <a:cubicBezTo>
                    <a:pt x="3152" y="2185"/>
                    <a:pt x="9377" y="2"/>
                    <a:pt x="12450" y="1"/>
                  </a:cubicBezTo>
                  <a:lnTo>
                    <a:pt x="12451" y="1"/>
                  </a:lnTo>
                  <a:cubicBezTo>
                    <a:pt x="12450" y="1"/>
                    <a:pt x="12449" y="1"/>
                    <a:pt x="124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16;g125511596a6_0_7"/>
            <p:cNvSpPr/>
            <p:nvPr/>
          </p:nvSpPr>
          <p:spPr>
            <a:xfrm>
              <a:off x="5505013" y="3030921"/>
              <a:ext cx="376366" cy="358216"/>
            </a:xfrm>
            <a:custGeom>
              <a:avLst/>
              <a:gdLst/>
              <a:ahLst/>
              <a:cxnLst/>
              <a:rect l="l" t="t" r="r" b="b"/>
              <a:pathLst>
                <a:path w="17751" h="16895" extrusionOk="0">
                  <a:moveTo>
                    <a:pt x="17750" y="11129"/>
                  </a:moveTo>
                  <a:lnTo>
                    <a:pt x="17750" y="11129"/>
                  </a:lnTo>
                  <a:lnTo>
                    <a:pt x="17750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45" y="11129"/>
                  </a:moveTo>
                  <a:lnTo>
                    <a:pt x="17745" y="11129"/>
                  </a:lnTo>
                  <a:lnTo>
                    <a:pt x="17745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9"/>
                  </a:moveTo>
                  <a:lnTo>
                    <a:pt x="17739" y="11129"/>
                  </a:lnTo>
                  <a:lnTo>
                    <a:pt x="17739" y="11129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9" y="11122"/>
                  </a:moveTo>
                  <a:lnTo>
                    <a:pt x="17739" y="11122"/>
                  </a:lnTo>
                  <a:lnTo>
                    <a:pt x="17739" y="11122"/>
                  </a:lnTo>
                  <a:close/>
                  <a:moveTo>
                    <a:pt x="17734" y="11122"/>
                  </a:moveTo>
                  <a:lnTo>
                    <a:pt x="17739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34" y="11122"/>
                  </a:moveTo>
                  <a:lnTo>
                    <a:pt x="17734" y="11122"/>
                  </a:lnTo>
                  <a:lnTo>
                    <a:pt x="17734" y="11122"/>
                  </a:lnTo>
                  <a:close/>
                  <a:moveTo>
                    <a:pt x="17727" y="11122"/>
                  </a:moveTo>
                  <a:lnTo>
                    <a:pt x="17734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727" y="11122"/>
                  </a:moveTo>
                  <a:lnTo>
                    <a:pt x="17727" y="11122"/>
                  </a:lnTo>
                  <a:lnTo>
                    <a:pt x="17727" y="11122"/>
                  </a:lnTo>
                  <a:close/>
                  <a:moveTo>
                    <a:pt x="17682" y="11117"/>
                  </a:moveTo>
                  <a:cubicBezTo>
                    <a:pt x="16991" y="11117"/>
                    <a:pt x="15410" y="15290"/>
                    <a:pt x="9848" y="16672"/>
                  </a:cubicBezTo>
                  <a:lnTo>
                    <a:pt x="9848" y="16672"/>
                  </a:lnTo>
                  <a:lnTo>
                    <a:pt x="9848" y="16672"/>
                  </a:lnTo>
                  <a:cubicBezTo>
                    <a:pt x="15410" y="15290"/>
                    <a:pt x="16991" y="11117"/>
                    <a:pt x="17682" y="11117"/>
                  </a:cubicBezTo>
                  <a:cubicBezTo>
                    <a:pt x="17700" y="11117"/>
                    <a:pt x="17711" y="11117"/>
                    <a:pt x="17727" y="11122"/>
                  </a:cubicBezTo>
                  <a:lnTo>
                    <a:pt x="17727" y="11122"/>
                  </a:lnTo>
                  <a:lnTo>
                    <a:pt x="17727" y="11122"/>
                  </a:lnTo>
                  <a:cubicBezTo>
                    <a:pt x="17711" y="11117"/>
                    <a:pt x="17700" y="11117"/>
                    <a:pt x="17682" y="11117"/>
                  </a:cubicBezTo>
                  <a:close/>
                  <a:moveTo>
                    <a:pt x="4853" y="160"/>
                  </a:moveTo>
                  <a:cubicBezTo>
                    <a:pt x="4812" y="1029"/>
                    <a:pt x="1405" y="2763"/>
                    <a:pt x="651" y="8724"/>
                  </a:cubicBezTo>
                  <a:cubicBezTo>
                    <a:pt x="0" y="13904"/>
                    <a:pt x="4031" y="16895"/>
                    <a:pt x="8005" y="16895"/>
                  </a:cubicBezTo>
                  <a:lnTo>
                    <a:pt x="8005" y="16895"/>
                  </a:lnTo>
                  <a:cubicBezTo>
                    <a:pt x="4031" y="16895"/>
                    <a:pt x="0" y="13904"/>
                    <a:pt x="651" y="8724"/>
                  </a:cubicBezTo>
                  <a:cubicBezTo>
                    <a:pt x="1405" y="2763"/>
                    <a:pt x="4812" y="1029"/>
                    <a:pt x="4853" y="160"/>
                  </a:cubicBezTo>
                  <a:close/>
                  <a:moveTo>
                    <a:pt x="4819" y="1"/>
                  </a:moveTo>
                  <a:lnTo>
                    <a:pt x="4819" y="1"/>
                  </a:lnTo>
                  <a:cubicBezTo>
                    <a:pt x="4841" y="46"/>
                    <a:pt x="4853" y="91"/>
                    <a:pt x="4853" y="143"/>
                  </a:cubicBezTo>
                  <a:cubicBezTo>
                    <a:pt x="4853" y="91"/>
                    <a:pt x="4841" y="46"/>
                    <a:pt x="4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7;g125511596a6_0_7"/>
            <p:cNvSpPr/>
            <p:nvPr/>
          </p:nvSpPr>
          <p:spPr>
            <a:xfrm rot="301668">
              <a:off x="5342449" y="3029617"/>
              <a:ext cx="553479" cy="472167"/>
            </a:xfrm>
            <a:custGeom>
              <a:avLst/>
              <a:gdLst/>
              <a:ahLst/>
              <a:cxnLst/>
              <a:rect l="l" t="t" r="r" b="b"/>
              <a:pathLst>
                <a:path w="25767" h="22223" extrusionOk="0">
                  <a:moveTo>
                    <a:pt x="7742" y="2376"/>
                  </a:moveTo>
                  <a:cubicBezTo>
                    <a:pt x="7777" y="2376"/>
                    <a:pt x="7811" y="2381"/>
                    <a:pt x="7845" y="2393"/>
                  </a:cubicBezTo>
                  <a:cubicBezTo>
                    <a:pt x="7874" y="2404"/>
                    <a:pt x="7908" y="2415"/>
                    <a:pt x="7937" y="2433"/>
                  </a:cubicBezTo>
                  <a:cubicBezTo>
                    <a:pt x="8011" y="2473"/>
                    <a:pt x="8067" y="2547"/>
                    <a:pt x="8101" y="2628"/>
                  </a:cubicBezTo>
                  <a:cubicBezTo>
                    <a:pt x="8177" y="2815"/>
                    <a:pt x="8108" y="3032"/>
                    <a:pt x="7937" y="3135"/>
                  </a:cubicBezTo>
                  <a:cubicBezTo>
                    <a:pt x="7885" y="3169"/>
                    <a:pt x="7834" y="3210"/>
                    <a:pt x="7782" y="3237"/>
                  </a:cubicBezTo>
                  <a:cubicBezTo>
                    <a:pt x="7719" y="3266"/>
                    <a:pt x="7650" y="3295"/>
                    <a:pt x="7587" y="3324"/>
                  </a:cubicBezTo>
                  <a:cubicBezTo>
                    <a:pt x="7326" y="3443"/>
                    <a:pt x="7068" y="3580"/>
                    <a:pt x="6823" y="3740"/>
                  </a:cubicBezTo>
                  <a:cubicBezTo>
                    <a:pt x="6760" y="3786"/>
                    <a:pt x="6691" y="3803"/>
                    <a:pt x="6617" y="3803"/>
                  </a:cubicBezTo>
                  <a:cubicBezTo>
                    <a:pt x="6475" y="3803"/>
                    <a:pt x="6327" y="3717"/>
                    <a:pt x="6246" y="3587"/>
                  </a:cubicBezTo>
                  <a:cubicBezTo>
                    <a:pt x="6183" y="3490"/>
                    <a:pt x="6172" y="3353"/>
                    <a:pt x="6201" y="3244"/>
                  </a:cubicBezTo>
                  <a:cubicBezTo>
                    <a:pt x="6230" y="3135"/>
                    <a:pt x="6304" y="3044"/>
                    <a:pt x="6395" y="2981"/>
                  </a:cubicBezTo>
                  <a:cubicBezTo>
                    <a:pt x="6578" y="2861"/>
                    <a:pt x="6760" y="2752"/>
                    <a:pt x="6954" y="2650"/>
                  </a:cubicBezTo>
                  <a:cubicBezTo>
                    <a:pt x="7046" y="2604"/>
                    <a:pt x="7137" y="2559"/>
                    <a:pt x="7234" y="2518"/>
                  </a:cubicBezTo>
                  <a:cubicBezTo>
                    <a:pt x="7308" y="2484"/>
                    <a:pt x="7394" y="2439"/>
                    <a:pt x="7474" y="2422"/>
                  </a:cubicBezTo>
                  <a:cubicBezTo>
                    <a:pt x="7526" y="2404"/>
                    <a:pt x="7582" y="2399"/>
                    <a:pt x="7634" y="2393"/>
                  </a:cubicBezTo>
                  <a:cubicBezTo>
                    <a:pt x="7668" y="2381"/>
                    <a:pt x="7708" y="2376"/>
                    <a:pt x="7742" y="2376"/>
                  </a:cubicBezTo>
                  <a:close/>
                  <a:moveTo>
                    <a:pt x="5281" y="3940"/>
                  </a:moveTo>
                  <a:cubicBezTo>
                    <a:pt x="5566" y="3940"/>
                    <a:pt x="5795" y="4306"/>
                    <a:pt x="5550" y="4597"/>
                  </a:cubicBezTo>
                  <a:cubicBezTo>
                    <a:pt x="4648" y="5687"/>
                    <a:pt x="3843" y="6841"/>
                    <a:pt x="3271" y="8159"/>
                  </a:cubicBezTo>
                  <a:cubicBezTo>
                    <a:pt x="3209" y="8302"/>
                    <a:pt x="3060" y="8370"/>
                    <a:pt x="2918" y="8370"/>
                  </a:cubicBezTo>
                  <a:cubicBezTo>
                    <a:pt x="2838" y="8370"/>
                    <a:pt x="2770" y="8354"/>
                    <a:pt x="2707" y="8314"/>
                  </a:cubicBezTo>
                  <a:cubicBezTo>
                    <a:pt x="2496" y="8188"/>
                    <a:pt x="2467" y="7943"/>
                    <a:pt x="2559" y="7732"/>
                  </a:cubicBezTo>
                  <a:cubicBezTo>
                    <a:pt x="3129" y="6362"/>
                    <a:pt x="3940" y="5037"/>
                    <a:pt x="5025" y="4049"/>
                  </a:cubicBezTo>
                  <a:cubicBezTo>
                    <a:pt x="5105" y="3969"/>
                    <a:pt x="5196" y="3940"/>
                    <a:pt x="5281" y="3940"/>
                  </a:cubicBezTo>
                  <a:close/>
                  <a:moveTo>
                    <a:pt x="10825" y="1"/>
                  </a:moveTo>
                  <a:cubicBezTo>
                    <a:pt x="7753" y="1"/>
                    <a:pt x="1524" y="2182"/>
                    <a:pt x="0" y="10444"/>
                  </a:cubicBezTo>
                  <a:cubicBezTo>
                    <a:pt x="372" y="11802"/>
                    <a:pt x="862" y="13121"/>
                    <a:pt x="1513" y="14371"/>
                  </a:cubicBezTo>
                  <a:cubicBezTo>
                    <a:pt x="3340" y="17888"/>
                    <a:pt x="6377" y="20447"/>
                    <a:pt x="10054" y="21617"/>
                  </a:cubicBezTo>
                  <a:cubicBezTo>
                    <a:pt x="11345" y="22028"/>
                    <a:pt x="12664" y="22222"/>
                    <a:pt x="13977" y="22222"/>
                  </a:cubicBezTo>
                  <a:cubicBezTo>
                    <a:pt x="16209" y="22222"/>
                    <a:pt x="18425" y="21656"/>
                    <a:pt x="20486" y="20629"/>
                  </a:cubicBezTo>
                  <a:cubicBezTo>
                    <a:pt x="21822" y="19961"/>
                    <a:pt x="23078" y="19145"/>
                    <a:pt x="24270" y="18236"/>
                  </a:cubicBezTo>
                  <a:cubicBezTo>
                    <a:pt x="25579" y="14874"/>
                    <a:pt x="25767" y="11825"/>
                    <a:pt x="25458" y="11603"/>
                  </a:cubicBezTo>
                  <a:lnTo>
                    <a:pt x="25447" y="11603"/>
                  </a:lnTo>
                  <a:lnTo>
                    <a:pt x="25447" y="11596"/>
                  </a:lnTo>
                  <a:lnTo>
                    <a:pt x="25435" y="11596"/>
                  </a:lnTo>
                  <a:cubicBezTo>
                    <a:pt x="25419" y="11591"/>
                    <a:pt x="25408" y="11591"/>
                    <a:pt x="25390" y="11591"/>
                  </a:cubicBezTo>
                  <a:cubicBezTo>
                    <a:pt x="24699" y="11591"/>
                    <a:pt x="23118" y="15764"/>
                    <a:pt x="17556" y="17146"/>
                  </a:cubicBezTo>
                  <a:cubicBezTo>
                    <a:pt x="16957" y="17295"/>
                    <a:pt x="16335" y="17369"/>
                    <a:pt x="15713" y="17369"/>
                  </a:cubicBezTo>
                  <a:cubicBezTo>
                    <a:pt x="11739" y="17369"/>
                    <a:pt x="7708" y="14378"/>
                    <a:pt x="8359" y="9198"/>
                  </a:cubicBezTo>
                  <a:cubicBezTo>
                    <a:pt x="9113" y="3237"/>
                    <a:pt x="12520" y="1503"/>
                    <a:pt x="12561" y="634"/>
                  </a:cubicBezTo>
                  <a:lnTo>
                    <a:pt x="12561" y="617"/>
                  </a:lnTo>
                  <a:cubicBezTo>
                    <a:pt x="12561" y="565"/>
                    <a:pt x="12549" y="520"/>
                    <a:pt x="12527" y="475"/>
                  </a:cubicBezTo>
                  <a:cubicBezTo>
                    <a:pt x="12372" y="195"/>
                    <a:pt x="11739" y="1"/>
                    <a:pt x="10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11;g125511596a6_0_7"/>
          <p:cNvSpPr/>
          <p:nvPr/>
        </p:nvSpPr>
        <p:spPr>
          <a:xfrm>
            <a:off x="155717" y="4868403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18;g125511596a6_0_7"/>
          <p:cNvSpPr/>
          <p:nvPr/>
        </p:nvSpPr>
        <p:spPr>
          <a:xfrm>
            <a:off x="615477" y="884108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11;g125511596a6_0_7"/>
          <p:cNvSpPr/>
          <p:nvPr/>
        </p:nvSpPr>
        <p:spPr>
          <a:xfrm>
            <a:off x="8755715" y="662673"/>
            <a:ext cx="138919" cy="128479"/>
          </a:xfrm>
          <a:custGeom>
            <a:avLst/>
            <a:gdLst/>
            <a:ahLst/>
            <a:cxnLst/>
            <a:rect l="l" t="t" r="r" b="b"/>
            <a:pathLst>
              <a:path w="9221" h="8528" extrusionOk="0">
                <a:moveTo>
                  <a:pt x="7132" y="1"/>
                </a:moveTo>
                <a:cubicBezTo>
                  <a:pt x="6498" y="1"/>
                  <a:pt x="4836" y="1121"/>
                  <a:pt x="4453" y="1124"/>
                </a:cubicBezTo>
                <a:cubicBezTo>
                  <a:pt x="4268" y="1124"/>
                  <a:pt x="3743" y="888"/>
                  <a:pt x="3185" y="649"/>
                </a:cubicBezTo>
                <a:cubicBezTo>
                  <a:pt x="2625" y="413"/>
                  <a:pt x="2034" y="175"/>
                  <a:pt x="1706" y="175"/>
                </a:cubicBezTo>
                <a:cubicBezTo>
                  <a:pt x="1621" y="175"/>
                  <a:pt x="1553" y="191"/>
                  <a:pt x="1509" y="228"/>
                </a:cubicBezTo>
                <a:cubicBezTo>
                  <a:pt x="1107" y="558"/>
                  <a:pt x="2116" y="2962"/>
                  <a:pt x="2004" y="3189"/>
                </a:cubicBezTo>
                <a:cubicBezTo>
                  <a:pt x="1892" y="3416"/>
                  <a:pt x="1" y="5235"/>
                  <a:pt x="116" y="5573"/>
                </a:cubicBezTo>
                <a:cubicBezTo>
                  <a:pt x="257" y="5978"/>
                  <a:pt x="2789" y="5916"/>
                  <a:pt x="3004" y="6073"/>
                </a:cubicBezTo>
                <a:cubicBezTo>
                  <a:pt x="3388" y="6347"/>
                  <a:pt x="4126" y="8528"/>
                  <a:pt x="4546" y="8528"/>
                </a:cubicBezTo>
                <a:cubicBezTo>
                  <a:pt x="4551" y="8528"/>
                  <a:pt x="4556" y="8528"/>
                  <a:pt x="4561" y="8527"/>
                </a:cubicBezTo>
                <a:cubicBezTo>
                  <a:pt x="5003" y="8469"/>
                  <a:pt x="5585" y="5974"/>
                  <a:pt x="5932" y="5854"/>
                </a:cubicBezTo>
                <a:cubicBezTo>
                  <a:pt x="6006" y="5828"/>
                  <a:pt x="6145" y="5818"/>
                  <a:pt x="6325" y="5818"/>
                </a:cubicBezTo>
                <a:cubicBezTo>
                  <a:pt x="6540" y="5818"/>
                  <a:pt x="6815" y="5832"/>
                  <a:pt x="7105" y="5845"/>
                </a:cubicBezTo>
                <a:cubicBezTo>
                  <a:pt x="7399" y="5858"/>
                  <a:pt x="7709" y="5871"/>
                  <a:pt x="7989" y="5871"/>
                </a:cubicBezTo>
                <a:cubicBezTo>
                  <a:pt x="8462" y="5871"/>
                  <a:pt x="8852" y="5834"/>
                  <a:pt x="8948" y="5697"/>
                </a:cubicBezTo>
                <a:cubicBezTo>
                  <a:pt x="9221" y="5313"/>
                  <a:pt x="7308" y="3421"/>
                  <a:pt x="7185" y="3057"/>
                </a:cubicBezTo>
                <a:cubicBezTo>
                  <a:pt x="7061" y="2690"/>
                  <a:pt x="7779" y="348"/>
                  <a:pt x="7292" y="38"/>
                </a:cubicBezTo>
                <a:cubicBezTo>
                  <a:pt x="7251" y="12"/>
                  <a:pt x="7197" y="1"/>
                  <a:pt x="7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g125511596a6_0_7"/>
          <p:cNvSpPr/>
          <p:nvPr/>
        </p:nvSpPr>
        <p:spPr>
          <a:xfrm>
            <a:off x="3427449" y="4904399"/>
            <a:ext cx="180707" cy="184966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18;g125511596a6_0_7"/>
          <p:cNvSpPr/>
          <p:nvPr/>
        </p:nvSpPr>
        <p:spPr>
          <a:xfrm>
            <a:off x="5106264" y="-129368"/>
            <a:ext cx="252778" cy="258735"/>
          </a:xfrm>
          <a:custGeom>
            <a:avLst/>
            <a:gdLst/>
            <a:ahLst/>
            <a:cxnLst/>
            <a:rect l="l" t="t" r="r" b="b"/>
            <a:pathLst>
              <a:path w="19095" h="19545" extrusionOk="0">
                <a:moveTo>
                  <a:pt x="9132" y="1"/>
                </a:moveTo>
                <a:lnTo>
                  <a:pt x="7934" y="4558"/>
                </a:lnTo>
                <a:cubicBezTo>
                  <a:pt x="7458" y="6364"/>
                  <a:pt x="6113" y="7818"/>
                  <a:pt x="4350" y="8436"/>
                </a:cubicBezTo>
                <a:lnTo>
                  <a:pt x="1" y="9958"/>
                </a:lnTo>
                <a:lnTo>
                  <a:pt x="4187" y="11063"/>
                </a:lnTo>
                <a:cubicBezTo>
                  <a:pt x="6077" y="11559"/>
                  <a:pt x="7572" y="13003"/>
                  <a:pt x="8137" y="14877"/>
                </a:cubicBezTo>
                <a:lnTo>
                  <a:pt x="9545" y="19545"/>
                </a:lnTo>
                <a:lnTo>
                  <a:pt x="10786" y="15044"/>
                </a:lnTo>
                <a:cubicBezTo>
                  <a:pt x="11320" y="13109"/>
                  <a:pt x="12837" y="11607"/>
                  <a:pt x="14773" y="11094"/>
                </a:cubicBezTo>
                <a:lnTo>
                  <a:pt x="19094" y="9958"/>
                </a:lnTo>
                <a:lnTo>
                  <a:pt x="14271" y="8269"/>
                </a:lnTo>
                <a:cubicBezTo>
                  <a:pt x="12658" y="7704"/>
                  <a:pt x="11387" y="6437"/>
                  <a:pt x="10822" y="4820"/>
                </a:cubicBezTo>
                <a:lnTo>
                  <a:pt x="91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55;gf3ea9f085e_0_2171"/>
          <p:cNvSpPr txBox="1">
            <a:spLocks/>
          </p:cNvSpPr>
          <p:nvPr/>
        </p:nvSpPr>
        <p:spPr>
          <a:xfrm>
            <a:off x="2120369" y="499483"/>
            <a:ext cx="2248015" cy="6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0" name="Google Shape;255;gf3ea9f085e_0_2171"/>
          <p:cNvSpPr txBox="1">
            <a:spLocks/>
          </p:cNvSpPr>
          <p:nvPr/>
        </p:nvSpPr>
        <p:spPr>
          <a:xfrm>
            <a:off x="-997685" y="1687888"/>
            <a:ext cx="920169" cy="33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1000" dirty="0" err="1" smtClean="0">
                <a:solidFill>
                  <a:schemeClr val="bg1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Dialogflow</a:t>
            </a:r>
            <a:endParaRPr lang="ko-KR" altLang="en-US" sz="1000" dirty="0">
              <a:solidFill>
                <a:schemeClr val="bg1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03" y="626778"/>
            <a:ext cx="328748" cy="328748"/>
          </a:xfrm>
          <a:prstGeom prst="rect">
            <a:avLst/>
          </a:prstGeom>
        </p:spPr>
      </p:pic>
      <p:sp>
        <p:nvSpPr>
          <p:cNvPr id="35" name="Google Shape;255;gf3ea9f085e_0_2171"/>
          <p:cNvSpPr txBox="1">
            <a:spLocks/>
          </p:cNvSpPr>
          <p:nvPr/>
        </p:nvSpPr>
        <p:spPr>
          <a:xfrm>
            <a:off x="1189930" y="1565036"/>
            <a:ext cx="1429860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7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PC</a:t>
            </a:r>
            <a:endParaRPr lang="ko-KR" altLang="en-US" sz="27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6" name="Google Shape;255;gf3ea9f085e_0_2171"/>
          <p:cNvSpPr txBox="1">
            <a:spLocks/>
          </p:cNvSpPr>
          <p:nvPr/>
        </p:nvSpPr>
        <p:spPr>
          <a:xfrm>
            <a:off x="6752807" y="787176"/>
            <a:ext cx="1773299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300" dirty="0" smtClean="0">
                <a:solidFill>
                  <a:schemeClr val="accent5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MOBILE</a:t>
            </a:r>
            <a:endParaRPr lang="ko-KR" altLang="en-US" sz="2300" dirty="0">
              <a:solidFill>
                <a:schemeClr val="accent5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3" name="Google Shape;255;gf3ea9f085e_0_2171"/>
          <p:cNvSpPr txBox="1">
            <a:spLocks/>
          </p:cNvSpPr>
          <p:nvPr/>
        </p:nvSpPr>
        <p:spPr>
          <a:xfrm>
            <a:off x="1834729" y="395922"/>
            <a:ext cx="3022193" cy="54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US" altLang="ko-KR" sz="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AI Chat B</a:t>
            </a:r>
            <a:r>
              <a:rPr lang="en-US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ot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4" name="Google Shape;255;gf3ea9f085e_0_2171"/>
          <p:cNvSpPr txBox="1">
            <a:spLocks/>
          </p:cNvSpPr>
          <p:nvPr/>
        </p:nvSpPr>
        <p:spPr>
          <a:xfrm rot="16200000">
            <a:off x="-183799" y="401290"/>
            <a:ext cx="1051593" cy="3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ko-KR" altLang="en-US" sz="2500" dirty="0" smtClean="0">
                <a:solidFill>
                  <a:schemeClr val="accent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  <a:sym typeface="Arial"/>
              </a:rPr>
              <a:t>주요 기능</a:t>
            </a:r>
            <a:endParaRPr lang="ko-KR" altLang="en-US" sz="2500" dirty="0">
              <a:solidFill>
                <a:schemeClr val="accent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  <a:sym typeface="Arial"/>
            </a:endParaRPr>
          </a:p>
        </p:txBody>
      </p:sp>
      <p:sp>
        <p:nvSpPr>
          <p:cNvPr id="37" name="Google Shape;458;p5"/>
          <p:cNvSpPr txBox="1">
            <a:spLocks noGrp="1"/>
          </p:cNvSpPr>
          <p:nvPr>
            <p:ph type="title" idx="2"/>
          </p:nvPr>
        </p:nvSpPr>
        <p:spPr>
          <a:xfrm>
            <a:off x="648771" y="249146"/>
            <a:ext cx="11603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03</a:t>
            </a:r>
            <a:r>
              <a:rPr lang="en" sz="5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5" y="2369333"/>
            <a:ext cx="2837741" cy="1624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Google Shape;255;gf3ea9f085e_0_2171"/>
          <p:cNvSpPr txBox="1">
            <a:spLocks/>
          </p:cNvSpPr>
          <p:nvPr/>
        </p:nvSpPr>
        <p:spPr>
          <a:xfrm>
            <a:off x="4093028" y="1497289"/>
            <a:ext cx="2126246" cy="5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2500" dirty="0" err="1">
                <a:solidFill>
                  <a:srgbClr val="FFC000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Dialogflow</a:t>
            </a:r>
            <a:endParaRPr lang="en-US" altLang="ko-KR" sz="2500" b="1" dirty="0">
              <a:solidFill>
                <a:srgbClr val="FFC000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61" y="1533294"/>
            <a:ext cx="565513" cy="565513"/>
          </a:xfrm>
          <a:prstGeom prst="rect">
            <a:avLst/>
          </a:prstGeom>
        </p:spPr>
      </p:pic>
      <p:sp>
        <p:nvSpPr>
          <p:cNvPr id="40" name="Google Shape;255;gf3ea9f085e_0_2171"/>
          <p:cNvSpPr txBox="1">
            <a:spLocks/>
          </p:cNvSpPr>
          <p:nvPr/>
        </p:nvSpPr>
        <p:spPr>
          <a:xfrm>
            <a:off x="3952050" y="1136214"/>
            <a:ext cx="1335413" cy="5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 algn="ctr"/>
            <a:r>
              <a:rPr lang="en-US" altLang="ko-KR" sz="1300" dirty="0" smtClean="0">
                <a:solidFill>
                  <a:srgbClr val="FFC000"/>
                </a:solidFill>
                <a:latin typeface="Finger Paint" panose="020B0506040000020004" pitchFamily="34" charset="0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Google Cloud</a:t>
            </a:r>
            <a:endParaRPr lang="en-US" altLang="ko-KR" sz="1300" b="1" dirty="0">
              <a:solidFill>
                <a:srgbClr val="FFC000"/>
              </a:solidFill>
              <a:latin typeface="Finger Paint" panose="020B0506040000020004" pitchFamily="34" charset="0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sp>
        <p:nvSpPr>
          <p:cNvPr id="41" name="Google Shape;255;gf3ea9f085e_0_2171"/>
          <p:cNvSpPr txBox="1">
            <a:spLocks/>
          </p:cNvSpPr>
          <p:nvPr/>
        </p:nvSpPr>
        <p:spPr>
          <a:xfrm>
            <a:off x="3427449" y="1943487"/>
            <a:ext cx="3175254" cy="111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ko-KR" altLang="en-US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최첨단 가상 에이전트가 </a:t>
            </a:r>
            <a:r>
              <a:rPr lang="ko-KR" altLang="en-US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탑재되어 실제로 </a:t>
            </a:r>
            <a:r>
              <a:rPr lang="ko-KR" altLang="en-US" dirty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대화하는 듯한 대화형 </a:t>
            </a:r>
            <a:r>
              <a:rPr lang="en-US" altLang="ko-KR" dirty="0" smtClean="0"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AI</a:t>
            </a:r>
            <a:endParaRPr lang="en-US" altLang="ko-KR" sz="1500" dirty="0"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sp>
        <p:nvSpPr>
          <p:cNvPr id="42" name="Google Shape;255;gf3ea9f085e_0_2171"/>
          <p:cNvSpPr txBox="1">
            <a:spLocks/>
          </p:cNvSpPr>
          <p:nvPr/>
        </p:nvSpPr>
        <p:spPr>
          <a:xfrm>
            <a:off x="3427449" y="3089178"/>
            <a:ext cx="3175254" cy="111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Google</a:t>
            </a: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의 최첨단 </a:t>
            </a:r>
            <a: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AI</a:t>
            </a: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를 기반으로 풍부하고</a:t>
            </a:r>
            <a: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</a:b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직관적인 고객 대화 지원</a:t>
            </a:r>
            <a: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</a:br>
            <a:endParaRPr lang="en-US" altLang="ko-KR" sz="1500" dirty="0" smtClean="0">
              <a:solidFill>
                <a:schemeClr val="accent2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Google </a:t>
            </a:r>
            <a:r>
              <a:rPr lang="ko-KR" altLang="en-US" sz="15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어시스턴트의</a:t>
            </a: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 기반이 되는</a:t>
            </a:r>
            <a: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</a:br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딥 러닝 기술이 탑재</a:t>
            </a:r>
            <a:endParaRPr lang="en-US" altLang="ko-KR" sz="1500" dirty="0">
              <a:solidFill>
                <a:schemeClr val="accent2">
                  <a:lumMod val="60000"/>
                  <a:lumOff val="40000"/>
                </a:schemeClr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26" y="1424448"/>
            <a:ext cx="1513462" cy="31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 Small Prince Minitheme by Slidesgo">
  <a:themeElements>
    <a:clrScheme name="Simple Light">
      <a:dk1>
        <a:srgbClr val="7C472F"/>
      </a:dk1>
      <a:lt1>
        <a:srgbClr val="FFFFFF"/>
      </a:lt1>
      <a:dk2>
        <a:srgbClr val="090B3B"/>
      </a:dk2>
      <a:lt2>
        <a:srgbClr val="E6710B"/>
      </a:lt2>
      <a:accent1>
        <a:srgbClr val="E6D3A3"/>
      </a:accent1>
      <a:accent2>
        <a:srgbClr val="FFED54"/>
      </a:accent2>
      <a:accent3>
        <a:srgbClr val="56975F"/>
      </a:accent3>
      <a:accent4>
        <a:srgbClr val="185A21"/>
      </a:accent4>
      <a:accent5>
        <a:srgbClr val="FF474B"/>
      </a:accent5>
      <a:accent6>
        <a:srgbClr val="2C88A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382</Words>
  <Application>Microsoft Office PowerPoint</Application>
  <PresentationFormat>화면 슬라이드 쇼(16:9)</PresentationFormat>
  <Paragraphs>184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Bellota Text</vt:lpstr>
      <vt:lpstr>상상토끼 꽃집막내딸</vt:lpstr>
      <vt:lpstr>Roboto Condensed Light</vt:lpstr>
      <vt:lpstr>Arial</vt:lpstr>
      <vt:lpstr>맑은 고딕</vt:lpstr>
      <vt:lpstr>Wingdings</vt:lpstr>
      <vt:lpstr>Finger Paint</vt:lpstr>
      <vt:lpstr>Comfortaa</vt:lpstr>
      <vt:lpstr>코트라 희망체</vt:lpstr>
      <vt:lpstr>The Small Prince Minitheme by Slidesgo</vt:lpstr>
      <vt:lpstr> YLIAD</vt:lpstr>
      <vt:lpstr>PowerPoint 프레젠테이션</vt:lpstr>
      <vt:lpstr>PowerPoint 프레젠테이션</vt:lpstr>
      <vt:lpstr>01.</vt:lpstr>
      <vt:lpstr>01.</vt:lpstr>
      <vt:lpstr>02.</vt:lpstr>
      <vt:lpstr>02.</vt:lpstr>
      <vt:lpstr>03.</vt:lpstr>
      <vt:lpstr>03.</vt:lpstr>
      <vt:lpstr>04.</vt:lpstr>
      <vt:lpstr>05.</vt:lpstr>
      <vt:lpstr>06.</vt:lpstr>
      <vt:lpstr>07.</vt:lpstr>
      <vt:lpstr>08.</vt:lpstr>
      <vt:lpstr>09.</vt:lpstr>
      <vt:lpstr>10.</vt:lpstr>
      <vt:lpstr>시연</vt:lpstr>
      <vt:lpstr>Frontend</vt:lpstr>
      <vt:lpstr>Team_ YLIAD</vt:lpstr>
      <vt:lpstr>QnA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YLIAD</dc:title>
  <dc:creator>SSAFY</dc:creator>
  <cp:lastModifiedBy>win10-001</cp:lastModifiedBy>
  <cp:revision>126</cp:revision>
  <dcterms:modified xsi:type="dcterms:W3CDTF">2022-05-20T02:12:16Z</dcterms:modified>
</cp:coreProperties>
</file>